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3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6" r:id="rId3"/>
    <p:sldId id="259" r:id="rId4"/>
    <p:sldId id="261" r:id="rId5"/>
    <p:sldId id="262" r:id="rId6"/>
    <p:sldId id="263" r:id="rId7"/>
    <p:sldId id="260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72E"/>
    <a:srgbClr val="9B83BD"/>
    <a:srgbClr val="EF8E1A"/>
    <a:srgbClr val="6AC162"/>
    <a:srgbClr val="F2F5FC"/>
    <a:srgbClr val="DEDFE3"/>
    <a:srgbClr val="55B4E4"/>
    <a:srgbClr val="0066AD"/>
    <a:srgbClr val="1A71A8"/>
    <a:srgbClr val="4352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9" autoAdjust="0"/>
    <p:restoredTop sz="89460" autoAdjust="0"/>
  </p:normalViewPr>
  <p:slideViewPr>
    <p:cSldViewPr snapToGrid="0" showGuides="1">
      <p:cViewPr>
        <p:scale>
          <a:sx n="75" d="100"/>
          <a:sy n="75" d="100"/>
        </p:scale>
        <p:origin x="1038" y="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77880211530835"/>
          <c:y val="0.14451467619695749"/>
          <c:w val="0.39956212242818961"/>
          <c:h val="0.7912046348355320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508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E8F1B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A4-4AA6-AEFB-6223E268F891}"/>
              </c:ext>
            </c:extLst>
          </c:dPt>
          <c:dPt>
            <c:idx val="1"/>
            <c:bubble3D val="0"/>
            <c:spPr>
              <a:solidFill>
                <a:srgbClr val="6AC162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A4-4AA6-AEFB-6223E268F891}"/>
              </c:ext>
            </c:extLst>
          </c:dPt>
          <c:dPt>
            <c:idx val="2"/>
            <c:bubble3D val="0"/>
            <c:spPr>
              <a:solidFill>
                <a:srgbClr val="FCD72D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1A4-4AA6-AEFB-6223E268F891}"/>
              </c:ext>
            </c:extLst>
          </c:dPt>
          <c:dPt>
            <c:idx val="3"/>
            <c:bubble3D val="0"/>
            <c:spPr>
              <a:solidFill>
                <a:srgbClr val="4AA9DF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1A4-4AA6-AEFB-6223E268F891}"/>
              </c:ext>
            </c:extLst>
          </c:dPt>
          <c:dPt>
            <c:idx val="4"/>
            <c:bubble3D val="0"/>
            <c:spPr>
              <a:solidFill>
                <a:srgbClr val="0168AD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1A4-4AA6-AEFB-6223E268F891}"/>
              </c:ext>
            </c:extLst>
          </c:dPt>
          <c:dPt>
            <c:idx val="5"/>
            <c:bubble3D val="0"/>
            <c:spPr>
              <a:solidFill>
                <a:srgbClr val="748CA8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1A4-4AA6-AEFB-6223E268F891}"/>
              </c:ext>
            </c:extLst>
          </c:dPt>
          <c:cat>
            <c:strRef>
              <c:f>Лист1!$A$2:$A$7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379.54</c:v>
                </c:pt>
                <c:pt idx="1">
                  <c:v>17</c:v>
                </c:pt>
                <c:pt idx="2">
                  <c:v>23.84</c:v>
                </c:pt>
                <c:pt idx="3">
                  <c:v>270.27999999999997</c:v>
                </c:pt>
                <c:pt idx="4">
                  <c:v>112.02</c:v>
                </c:pt>
                <c:pt idx="5">
                  <c:v>452.54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1A4-4AA6-AEFB-6223E268F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6"/>
        <c:holeSize val="69"/>
      </c:doughnutChart>
      <c:spPr>
        <a:noFill/>
        <a:ln w="381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Базовое значение</c:v>
                </c:pt>
                <c:pt idx="1">
                  <c:v>2019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E4-45F9-BFE5-4D1F136372D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6AC16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AA9D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4E4-45F9-BFE5-4D1F136372D5}"/>
              </c:ext>
            </c:extLst>
          </c:dPt>
          <c:dLbls>
            <c:dLbl>
              <c:idx val="0"/>
              <c:layout>
                <c:manualLayout>
                  <c:x val="-0.20776634885123266"/>
                  <c:y val="1.0154288776673848E-5"/>
                </c:manualLayout>
              </c:layout>
              <c:tx>
                <c:rich>
                  <a:bodyPr/>
                  <a:lstStyle/>
                  <a:p>
                    <a:fld id="{0E8887C1-D941-4E2D-9EEE-21550EF80B2E}" type="VALUE">
                      <a:rPr lang="en-US">
                        <a:solidFill>
                          <a:srgbClr val="4AA9DF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4E4-45F9-BFE5-4D1F136372D5}"/>
                </c:ext>
              </c:extLst>
            </c:dLbl>
            <c:dLbl>
              <c:idx val="1"/>
              <c:layout>
                <c:manualLayout>
                  <c:x val="-0.21278369615562764"/>
                  <c:y val="3.3847629255962585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E4-45F9-BFE5-4D1F136372D5}"/>
                </c:ext>
              </c:extLst>
            </c:dLbl>
            <c:dLbl>
              <c:idx val="2"/>
              <c:layout>
                <c:manualLayout>
                  <c:x val="-0.21752103961477623"/>
                  <c:y val="6.769525851126844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4E4-45F9-BFE5-4D1F136372D5}"/>
                </c:ext>
              </c:extLst>
            </c:dLbl>
            <c:dLbl>
              <c:idx val="3"/>
              <c:layout>
                <c:manualLayout>
                  <c:x val="-0.26122855619740099"/>
                  <c:y val="6.7695258512581901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E4-45F9-BFE5-4D1F136372D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6AC16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Базовое значение</c:v>
                </c:pt>
                <c:pt idx="1">
                  <c:v>2019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66.900000000000006</c:v>
                </c:pt>
                <c:pt idx="1">
                  <c:v>68.2</c:v>
                </c:pt>
                <c:pt idx="2">
                  <c:v>71.5</c:v>
                </c:pt>
                <c:pt idx="3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E4-45F9-BFE5-4D1F136372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100"/>
        <c:axId val="2108380112"/>
        <c:axId val="2017735840"/>
      </c:barChart>
      <c:catAx>
        <c:axId val="21083801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alpha val="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48567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7735840"/>
        <c:crosses val="autoZero"/>
        <c:auto val="1"/>
        <c:lblAlgn val="ctr"/>
        <c:lblOffset val="100"/>
        <c:noMultiLvlLbl val="0"/>
      </c:catAx>
      <c:valAx>
        <c:axId val="2017735840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2108380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Базовое значение</c:v>
                </c:pt>
                <c:pt idx="1">
                  <c:v>2019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F6-4964-9241-94C59C2792B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6AC16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AA9D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BF6-4964-9241-94C59C2792B7}"/>
              </c:ext>
            </c:extLst>
          </c:dPt>
          <c:dLbls>
            <c:dLbl>
              <c:idx val="0"/>
              <c:layout>
                <c:manualLayout>
                  <c:x val="-0.19000830223636031"/>
                  <c:y val="9.0260344681527071E-6"/>
                </c:manualLayout>
              </c:layout>
              <c:tx>
                <c:rich>
                  <a:bodyPr/>
                  <a:lstStyle/>
                  <a:p>
                    <a:fld id="{0E8887C1-D941-4E2D-9EEE-21550EF80B2E}" type="VALUE">
                      <a:rPr lang="en-US">
                        <a:solidFill>
                          <a:srgbClr val="4AA9DF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BF6-4964-9241-94C59C2792B7}"/>
                </c:ext>
              </c:extLst>
            </c:dLbl>
            <c:dLbl>
              <c:idx val="1"/>
              <c:layout>
                <c:manualLayout>
                  <c:x val="-0.21278369615562762"/>
                  <c:y val="2.256508617075118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F6-4964-9241-94C59C2792B7}"/>
                </c:ext>
              </c:extLst>
            </c:dLbl>
            <c:dLbl>
              <c:idx val="2"/>
              <c:layout>
                <c:manualLayout>
                  <c:x val="-0.22196055126849437"/>
                  <c:y val="5.6412715426057031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F6-4964-9241-94C59C2792B7}"/>
                </c:ext>
              </c:extLst>
            </c:dLbl>
            <c:dLbl>
              <c:idx val="3"/>
              <c:layout>
                <c:manualLayout>
                  <c:x val="-0.26122855619740099"/>
                  <c:y val="5.6412715426057031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F6-4964-9241-94C59C2792B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6AC16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Базовое значение</c:v>
                </c:pt>
                <c:pt idx="1">
                  <c:v>2019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56.3</c:v>
                </c:pt>
                <c:pt idx="1">
                  <c:v>70.3</c:v>
                </c:pt>
                <c:pt idx="2">
                  <c:v>75.900000000000006</c:v>
                </c:pt>
                <c:pt idx="3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F6-4964-9241-94C59C2792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100"/>
        <c:axId val="2108380112"/>
        <c:axId val="2017735840"/>
      </c:barChart>
      <c:catAx>
        <c:axId val="21083801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alpha val="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48567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7735840"/>
        <c:crosses val="autoZero"/>
        <c:auto val="1"/>
        <c:lblAlgn val="ctr"/>
        <c:lblOffset val="100"/>
        <c:noMultiLvlLbl val="0"/>
      </c:catAx>
      <c:valAx>
        <c:axId val="2017735840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2108380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24711825006336"/>
          <c:y val="7.9362500406186032E-2"/>
          <c:w val="0.57869418930846739"/>
          <c:h val="0.7460399987002047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Базовое значение</c:v>
                </c:pt>
                <c:pt idx="1">
                  <c:v>2019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51-40F7-83AC-1D07D150518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6AC16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AA9D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851-40F7-83AC-1D07D1505185}"/>
              </c:ext>
            </c:extLst>
          </c:dPt>
          <c:dLbls>
            <c:dLbl>
              <c:idx val="0"/>
              <c:layout>
                <c:manualLayout>
                  <c:x val="-6.5701975932253714E-2"/>
                  <c:y val="1.1248228404026366E-5"/>
                </c:manualLayout>
              </c:layout>
              <c:tx>
                <c:rich>
                  <a:bodyPr/>
                  <a:lstStyle/>
                  <a:p>
                    <a:fld id="{0E8887C1-D941-4E2D-9EEE-21550EF80B2E}" type="VALUE">
                      <a:rPr lang="en-US">
                        <a:solidFill>
                          <a:srgbClr val="4AA9DF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851-40F7-83AC-1D07D1505185}"/>
                </c:ext>
              </c:extLst>
            </c:dLbl>
            <c:dLbl>
              <c:idx val="1"/>
              <c:layout>
                <c:manualLayout>
                  <c:x val="-9.2916881505239191E-2"/>
                  <c:y val="9.9984252480598098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51-40F7-83AC-1D07D1505185}"/>
                </c:ext>
              </c:extLst>
            </c:dLbl>
            <c:dLbl>
              <c:idx val="2"/>
              <c:layout>
                <c:manualLayout>
                  <c:x val="-0.15092836480900487"/>
                  <c:y val="1.3747834716032225E-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851-40F7-83AC-1D07D1505185}"/>
                </c:ext>
              </c:extLst>
            </c:dLbl>
            <c:dLbl>
              <c:idx val="3"/>
              <c:layout>
                <c:manualLayout>
                  <c:x val="-0.1901963697379116"/>
                  <c:y val="1.6247441028038083E-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51-40F7-83AC-1D07D150518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6AC16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Базовое значение</c:v>
                </c:pt>
                <c:pt idx="1">
                  <c:v>2019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6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851-40F7-83AC-1D07D15051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100"/>
        <c:axId val="2108380112"/>
        <c:axId val="2017735840"/>
      </c:barChart>
      <c:catAx>
        <c:axId val="21083801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alpha val="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48567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7735840"/>
        <c:crosses val="autoZero"/>
        <c:auto val="1"/>
        <c:lblAlgn val="ctr"/>
        <c:lblOffset val="100"/>
        <c:noMultiLvlLbl val="0"/>
      </c:catAx>
      <c:valAx>
        <c:axId val="2017735840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2108380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19943650582035E-2"/>
          <c:y val="0"/>
          <c:w val="0.92795154960899406"/>
          <c:h val="0.808219538921903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AA9D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4AA9D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245</c:v>
                </c:pt>
                <c:pt idx="1">
                  <c:v>233</c:v>
                </c:pt>
                <c:pt idx="2">
                  <c:v>242</c:v>
                </c:pt>
                <c:pt idx="3">
                  <c:v>268</c:v>
                </c:pt>
                <c:pt idx="4">
                  <c:v>293</c:v>
                </c:pt>
                <c:pt idx="5">
                  <c:v>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03-4687-8167-C1B3A0DCF8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7461872"/>
        <c:axId val="2017730016"/>
      </c:barChart>
      <c:catAx>
        <c:axId val="41746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7730016"/>
        <c:crosses val="autoZero"/>
        <c:auto val="1"/>
        <c:lblAlgn val="ctr"/>
        <c:lblOffset val="0"/>
        <c:noMultiLvlLbl val="0"/>
      </c:catAx>
      <c:valAx>
        <c:axId val="20177300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7461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24711825006336"/>
          <c:y val="7.9362500406186032E-2"/>
          <c:w val="0.57869418930846739"/>
          <c:h val="0.7460399987002047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Базовое значение</c:v>
                </c:pt>
                <c:pt idx="1">
                  <c:v>(Кедровый) 2019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1B-4F42-AC8C-2F5CE5D0447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6AC16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AA9D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B1B-4F42-AC8C-2F5CE5D0447E}"/>
              </c:ext>
            </c:extLst>
          </c:dPt>
          <c:dLbls>
            <c:dLbl>
              <c:idx val="0"/>
              <c:layout>
                <c:manualLayout>
                  <c:x val="-0.15893172066033368"/>
                  <c:y val="1.0154288776673848E-5"/>
                </c:manualLayout>
              </c:layout>
              <c:tx>
                <c:rich>
                  <a:bodyPr/>
                  <a:lstStyle/>
                  <a:p>
                    <a:fld id="{0E8887C1-D941-4E2D-9EEE-21550EF80B2E}" type="VALUE">
                      <a:rPr lang="en-US">
                        <a:solidFill>
                          <a:srgbClr val="4AA9DF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B1B-4F42-AC8C-2F5CE5D0447E}"/>
                </c:ext>
              </c:extLst>
            </c:dLbl>
            <c:dLbl>
              <c:idx val="1"/>
              <c:layout>
                <c:manualLayout>
                  <c:x val="-0.15950955631101052"/>
                  <c:y val="8.7486220920205072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1B-4F42-AC8C-2F5CE5D0447E}"/>
                </c:ext>
              </c:extLst>
            </c:dLbl>
            <c:dLbl>
              <c:idx val="2"/>
              <c:layout>
                <c:manualLayout>
                  <c:x val="-8.4335690003233502E-2"/>
                  <c:y val="9.9984252480234365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1B-4F42-AC8C-2F5CE5D0447E}"/>
                </c:ext>
              </c:extLst>
            </c:dLbl>
            <c:dLbl>
              <c:idx val="3"/>
              <c:layout>
                <c:manualLayout>
                  <c:x val="-8.364809004867732E-2"/>
                  <c:y val="1.3747834716104973E-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B1B-4F42-AC8C-2F5CE5D0447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6AC16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Базовое значение</c:v>
                </c:pt>
                <c:pt idx="1">
                  <c:v>(Кедровый) 2019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B1B-4F42-AC8C-2F5CE5D044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100"/>
        <c:axId val="2108380112"/>
        <c:axId val="2017735840"/>
      </c:barChart>
      <c:catAx>
        <c:axId val="21083801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alpha val="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48567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7735840"/>
        <c:crosses val="autoZero"/>
        <c:auto val="1"/>
        <c:lblAlgn val="ctr"/>
        <c:lblOffset val="100"/>
        <c:noMultiLvlLbl val="0"/>
      </c:catAx>
      <c:valAx>
        <c:axId val="2017735840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2108380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Базовое значение</c:v>
                </c:pt>
                <c:pt idx="1">
                  <c:v>2019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D3-4F72-945C-4C242C91350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6AC16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AA9D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2D3-4F72-945C-4C242C913502}"/>
              </c:ext>
            </c:extLst>
          </c:dPt>
          <c:dLbls>
            <c:dLbl>
              <c:idx val="0"/>
              <c:layout>
                <c:manualLayout>
                  <c:x val="-0.15893172066033368"/>
                  <c:y val="1.0154288776673848E-5"/>
                </c:manualLayout>
              </c:layout>
              <c:tx>
                <c:rich>
                  <a:bodyPr/>
                  <a:lstStyle/>
                  <a:p>
                    <a:fld id="{0E8887C1-D941-4E2D-9EEE-21550EF80B2E}" type="VALUE">
                      <a:rPr lang="en-US">
                        <a:solidFill>
                          <a:srgbClr val="4AA9DF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2D3-4F72-945C-4C242C913502}"/>
                </c:ext>
              </c:extLst>
            </c:dLbl>
            <c:dLbl>
              <c:idx val="1"/>
              <c:layout>
                <c:manualLayout>
                  <c:x val="-0.1994651611944733"/>
                  <c:y val="4.513017234084563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D3-4F72-945C-4C242C913502}"/>
                </c:ext>
              </c:extLst>
            </c:dLbl>
            <c:dLbl>
              <c:idx val="2"/>
              <c:layout>
                <c:manualLayout>
                  <c:x val="-0.21752103961477623"/>
                  <c:y val="9.026034468169126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2D3-4F72-945C-4C242C913502}"/>
                </c:ext>
              </c:extLst>
            </c:dLbl>
            <c:dLbl>
              <c:idx val="3"/>
              <c:layout>
                <c:manualLayout>
                  <c:x val="-0.23459148627509241"/>
                  <c:y val="1.2410797393732547E-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D3-4F72-945C-4C242C91350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6AC16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Базовое значение</c:v>
                </c:pt>
                <c:pt idx="1">
                  <c:v>2019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38.700000000000003</c:v>
                </c:pt>
                <c:pt idx="1">
                  <c:v>60</c:v>
                </c:pt>
                <c:pt idx="2">
                  <c:v>70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2D3-4F72-945C-4C242C9135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100"/>
        <c:axId val="2108380112"/>
        <c:axId val="2017735840"/>
      </c:barChart>
      <c:catAx>
        <c:axId val="21083801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alpha val="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48567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7735840"/>
        <c:crosses val="autoZero"/>
        <c:auto val="1"/>
        <c:lblAlgn val="ctr"/>
        <c:lblOffset val="100"/>
        <c:noMultiLvlLbl val="0"/>
      </c:catAx>
      <c:valAx>
        <c:axId val="2017735840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2108380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Базовое значение</c:v>
                </c:pt>
                <c:pt idx="1">
                  <c:v>2019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B3-47DF-A0A9-A57A0F9052B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6AC16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AA9D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1B3-47DF-A0A9-A57A0F9052BE}"/>
              </c:ext>
            </c:extLst>
          </c:dPt>
          <c:dLbls>
            <c:dLbl>
              <c:idx val="0"/>
              <c:layout>
                <c:manualLayout>
                  <c:x val="-0.15893172066033368"/>
                  <c:y val="1.0154288776673848E-5"/>
                </c:manualLayout>
              </c:layout>
              <c:tx>
                <c:rich>
                  <a:bodyPr/>
                  <a:lstStyle/>
                  <a:p>
                    <a:fld id="{0E8887C1-D941-4E2D-9EEE-21550EF80B2E}" type="VALUE">
                      <a:rPr lang="en-US">
                        <a:solidFill>
                          <a:srgbClr val="4AA9DF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1B3-47DF-A0A9-A57A0F9052BE}"/>
                </c:ext>
              </c:extLst>
            </c:dLbl>
            <c:dLbl>
              <c:idx val="1"/>
              <c:layout>
                <c:manualLayout>
                  <c:x val="-0.16394906796472855"/>
                  <c:y val="3.3847629255962585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B3-47DF-A0A9-A57A0F9052BE}"/>
                </c:ext>
              </c:extLst>
            </c:dLbl>
            <c:dLbl>
              <c:idx val="2"/>
              <c:layout>
                <c:manualLayout>
                  <c:x val="-0.17312592307759536"/>
                  <c:y val="7.8977801597136572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B3-47DF-A0A9-A57A0F9052BE}"/>
                </c:ext>
              </c:extLst>
            </c:dLbl>
            <c:dLbl>
              <c:idx val="3"/>
              <c:layout>
                <c:manualLayout>
                  <c:x val="-0.22127295131393815"/>
                  <c:y val="9.026034468300472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B3-47DF-A0A9-A57A0F9052B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6AC16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Базовое значение</c:v>
                </c:pt>
                <c:pt idx="1">
                  <c:v>2019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39.700000000000003</c:v>
                </c:pt>
                <c:pt idx="1">
                  <c:v>41.8</c:v>
                </c:pt>
                <c:pt idx="2">
                  <c:v>45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B3-47DF-A0A9-A57A0F9052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100"/>
        <c:axId val="2108380112"/>
        <c:axId val="2017735840"/>
      </c:barChart>
      <c:catAx>
        <c:axId val="21083801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alpha val="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48567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7735840"/>
        <c:crosses val="autoZero"/>
        <c:auto val="1"/>
        <c:lblAlgn val="ctr"/>
        <c:lblOffset val="100"/>
        <c:noMultiLvlLbl val="0"/>
      </c:catAx>
      <c:valAx>
        <c:axId val="2017735840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2108380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2021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</c:numRef>
          </c:val>
          <c:extLst>
            <c:ext xmlns:c16="http://schemas.microsoft.com/office/drawing/2014/chart" uri="{C3380CC4-5D6E-409C-BE32-E72D297353CC}">
              <c16:uniqueId val="{00000000-09EF-49B8-8CFB-73460037405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6AC16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EDFE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9EF-49B8-8CFB-734600374054}"/>
              </c:ext>
            </c:extLst>
          </c:dPt>
          <c:dPt>
            <c:idx val="1"/>
            <c:invertIfNegative val="0"/>
            <c:bubble3D val="0"/>
            <c:spPr>
              <a:solidFill>
                <a:srgbClr val="DEDFE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9EF-49B8-8CFB-734600374054}"/>
              </c:ext>
            </c:extLst>
          </c:dPt>
          <c:dPt>
            <c:idx val="2"/>
            <c:invertIfNegative val="0"/>
            <c:bubble3D val="0"/>
            <c:spPr>
              <a:solidFill>
                <a:srgbClr val="55B4E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9EF-49B8-8CFB-734600374054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09EF-49B8-8CFB-7346003740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66AD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2021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1354</c:v>
                </c:pt>
                <c:pt idx="1">
                  <c:v>1649</c:v>
                </c:pt>
                <c:pt idx="2">
                  <c:v>1749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9EF-49B8-8CFB-73460037405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1"/>
        <c:overlap val="100"/>
        <c:axId val="2108380112"/>
        <c:axId val="2017735840"/>
      </c:barChart>
      <c:catAx>
        <c:axId val="21083801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alpha val="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48567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7735840"/>
        <c:crosses val="autoZero"/>
        <c:auto val="1"/>
        <c:lblAlgn val="ctr"/>
        <c:lblOffset val="100"/>
        <c:noMultiLvlLbl val="0"/>
      </c:catAx>
      <c:valAx>
        <c:axId val="2017735840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2108380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Базовое значение</c:v>
                </c:pt>
                <c:pt idx="1">
                  <c:v>2019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  <c:pt idx="3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77-4CDB-8CCD-F06F686EB68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6AC16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AA9D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277-4CDB-8CCD-F06F686EB680}"/>
              </c:ext>
            </c:extLst>
          </c:dPt>
          <c:dLbls>
            <c:dLbl>
              <c:idx val="0"/>
              <c:layout>
                <c:manualLayout>
                  <c:x val="-0.25660097704213175"/>
                  <c:y val="4.513017234100981E-6"/>
                </c:manualLayout>
              </c:layout>
              <c:tx>
                <c:rich>
                  <a:bodyPr/>
                  <a:lstStyle/>
                  <a:p>
                    <a:fld id="{0E8887C1-D941-4E2D-9EEE-21550EF80B2E}" type="VALUE">
                      <a:rPr lang="en-US">
                        <a:solidFill>
                          <a:srgbClr val="4AA9DF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1277-4CDB-8CCD-F06F686EB680}"/>
                </c:ext>
              </c:extLst>
            </c:dLbl>
            <c:dLbl>
              <c:idx val="1"/>
              <c:layout>
                <c:manualLayout>
                  <c:x val="-0.23942076607793622"/>
                  <c:y val="3.283652210727860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77-4CDB-8CCD-F06F686EB680}"/>
                </c:ext>
              </c:extLst>
            </c:dLbl>
            <c:dLbl>
              <c:idx val="2"/>
              <c:layout>
                <c:manualLayout>
                  <c:x val="-0.22640006292221249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77-4CDB-8CCD-F06F686EB680}"/>
                </c:ext>
              </c:extLst>
            </c:dLbl>
            <c:dLbl>
              <c:idx val="3"/>
              <c:layout>
                <c:manualLayout>
                  <c:x val="-0.20795441635278394"/>
                  <c:y val="3.384762925563422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77-4CDB-8CCD-F06F686EB68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6AC16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Базовое значение</c:v>
                </c:pt>
                <c:pt idx="1">
                  <c:v>2019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484.5</c:v>
                </c:pt>
                <c:pt idx="1">
                  <c:v>437</c:v>
                </c:pt>
                <c:pt idx="2">
                  <c:v>401</c:v>
                </c:pt>
                <c:pt idx="3">
                  <c:v>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77-4CDB-8CCD-F06F686EB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100"/>
        <c:axId val="2108380112"/>
        <c:axId val="2017735840"/>
      </c:barChart>
      <c:catAx>
        <c:axId val="21083801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alpha val="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48567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7735840"/>
        <c:crosses val="autoZero"/>
        <c:auto val="1"/>
        <c:lblAlgn val="ctr"/>
        <c:lblOffset val="100"/>
        <c:noMultiLvlLbl val="0"/>
      </c:catAx>
      <c:valAx>
        <c:axId val="2017735840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2108380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19943650582035E-2"/>
          <c:y val="0"/>
          <c:w val="0.92795154960899406"/>
          <c:h val="0.808219538921903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AA9D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4AA9D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15000</c:v>
                </c:pt>
                <c:pt idx="1">
                  <c:v>20000</c:v>
                </c:pt>
                <c:pt idx="2">
                  <c:v>25000</c:v>
                </c:pt>
                <c:pt idx="3">
                  <c:v>25000</c:v>
                </c:pt>
                <c:pt idx="4">
                  <c:v>25000</c:v>
                </c:pt>
                <c:pt idx="5">
                  <c:v>25000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F3-4FB5-A38B-053E13327D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7461872"/>
        <c:axId val="2017730016"/>
      </c:barChart>
      <c:catAx>
        <c:axId val="41746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7730016"/>
        <c:crosses val="autoZero"/>
        <c:auto val="1"/>
        <c:lblAlgn val="ctr"/>
        <c:lblOffset val="0"/>
        <c:noMultiLvlLbl val="0"/>
      </c:catAx>
      <c:valAx>
        <c:axId val="20177300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7461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19943650582035E-2"/>
          <c:y val="0"/>
          <c:w val="0.92795154960899406"/>
          <c:h val="0.808219538921903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AA9D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4AA9D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7.5</c:v>
                </c:pt>
                <c:pt idx="1">
                  <c:v>8</c:v>
                </c:pt>
                <c:pt idx="2">
                  <c:v>5.5</c:v>
                </c:pt>
                <c:pt idx="3">
                  <c:v>9</c:v>
                </c:pt>
                <c:pt idx="4">
                  <c:v>9.5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30-49B2-B627-D62864175F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7461872"/>
        <c:axId val="2017730016"/>
      </c:barChart>
      <c:catAx>
        <c:axId val="41746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7730016"/>
        <c:crosses val="autoZero"/>
        <c:auto val="1"/>
        <c:lblAlgn val="ctr"/>
        <c:lblOffset val="0"/>
        <c:noMultiLvlLbl val="0"/>
      </c:catAx>
      <c:valAx>
        <c:axId val="20177300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7461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Базовое значение</c:v>
                </c:pt>
                <c:pt idx="1">
                  <c:v>2019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  <c:pt idx="3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86-4BF2-93F0-BB3EACBAC1B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6AC16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AA9D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886-4BF2-93F0-BB3EACBAC1B8}"/>
              </c:ext>
            </c:extLst>
          </c:dPt>
          <c:dLbls>
            <c:dLbl>
              <c:idx val="0"/>
              <c:layout>
                <c:manualLayout>
                  <c:x val="-0.24772195373469549"/>
                  <c:y val="6.7695258511432621E-6"/>
                </c:manualLayout>
              </c:layout>
              <c:tx>
                <c:rich>
                  <a:bodyPr/>
                  <a:lstStyle/>
                  <a:p>
                    <a:fld id="{0E8887C1-D941-4E2D-9EEE-21550EF80B2E}" type="VALUE">
                      <a:rPr lang="en-US">
                        <a:solidFill>
                          <a:srgbClr val="4AA9DF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886-4BF2-93F0-BB3EACBAC1B8}"/>
                </c:ext>
              </c:extLst>
            </c:dLbl>
            <c:dLbl>
              <c:idx val="1"/>
              <c:layout>
                <c:manualLayout>
                  <c:x val="-0.23942076607793616"/>
                  <c:y val="2.256508617075118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86-4BF2-93F0-BB3EACBAC1B8}"/>
                </c:ext>
              </c:extLst>
            </c:dLbl>
            <c:dLbl>
              <c:idx val="2"/>
              <c:layout>
                <c:manualLayout>
                  <c:x val="-0.22640006292221249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886-4BF2-93F0-BB3EACBAC1B8}"/>
                </c:ext>
              </c:extLst>
            </c:dLbl>
            <c:dLbl>
              <c:idx val="3"/>
              <c:layout>
                <c:manualLayout>
                  <c:x val="-0.20795441635278394"/>
                  <c:y val="3.384762925563422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886-4BF2-93F0-BB3EACBAC1B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6AC16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Базовое значение</c:v>
                </c:pt>
                <c:pt idx="1">
                  <c:v>2019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497.1</c:v>
                </c:pt>
                <c:pt idx="1">
                  <c:v>486.9</c:v>
                </c:pt>
                <c:pt idx="2">
                  <c:v>472.5</c:v>
                </c:pt>
                <c:pt idx="3">
                  <c:v>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886-4BF2-93F0-BB3EACBAC1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100"/>
        <c:axId val="2108380112"/>
        <c:axId val="2017735840"/>
      </c:barChart>
      <c:catAx>
        <c:axId val="21083801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alpha val="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48567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7735840"/>
        <c:crosses val="autoZero"/>
        <c:auto val="1"/>
        <c:lblAlgn val="ctr"/>
        <c:lblOffset val="100"/>
        <c:noMultiLvlLbl val="0"/>
      </c:catAx>
      <c:valAx>
        <c:axId val="2017735840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2108380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Базовое значение</c:v>
                </c:pt>
                <c:pt idx="1">
                  <c:v>2019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46-484F-99DC-FA954B1F5E1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6AC16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AA9D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646-484F-99DC-FA954B1F5E11}"/>
              </c:ext>
            </c:extLst>
          </c:dPt>
          <c:dLbls>
            <c:dLbl>
              <c:idx val="0"/>
              <c:layout>
                <c:manualLayout>
                  <c:x val="-0.24328244208097735"/>
                  <c:y val="7.8977801596644022E-6"/>
                </c:manualLayout>
              </c:layout>
              <c:tx>
                <c:rich>
                  <a:bodyPr/>
                  <a:lstStyle/>
                  <a:p>
                    <a:fld id="{0E8887C1-D941-4E2D-9EEE-21550EF80B2E}" type="VALUE">
                      <a:rPr lang="en-US">
                        <a:solidFill>
                          <a:srgbClr val="4AA9DF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646-484F-99DC-FA954B1F5E11}"/>
                </c:ext>
              </c:extLst>
            </c:dLbl>
            <c:dLbl>
              <c:idx val="1"/>
              <c:layout>
                <c:manualLayout>
                  <c:x val="-0.24386027773165425"/>
                  <c:y val="4.513017234084563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46-484F-99DC-FA954B1F5E11}"/>
                </c:ext>
              </c:extLst>
            </c:dLbl>
            <c:dLbl>
              <c:idx val="2"/>
              <c:layout>
                <c:manualLayout>
                  <c:x val="-0.24415810953708478"/>
                  <c:y val="1.1282543085868138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46-484F-99DC-FA954B1F5E11}"/>
                </c:ext>
              </c:extLst>
            </c:dLbl>
            <c:dLbl>
              <c:idx val="3"/>
              <c:layout>
                <c:manualLayout>
                  <c:x val="-0.23903099792881047"/>
                  <c:y val="6.7695258512581901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46-484F-99DC-FA954B1F5E1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6AC16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Базовое значение</c:v>
                </c:pt>
                <c:pt idx="1">
                  <c:v>2019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3.7</c:v>
                </c:pt>
                <c:pt idx="1">
                  <c:v>3.7</c:v>
                </c:pt>
                <c:pt idx="2">
                  <c:v>3.7</c:v>
                </c:pt>
                <c:pt idx="3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646-484F-99DC-FA954B1F5E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100"/>
        <c:axId val="2108380112"/>
        <c:axId val="2017735840"/>
      </c:barChart>
      <c:catAx>
        <c:axId val="21083801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alpha val="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48567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7735840"/>
        <c:crosses val="autoZero"/>
        <c:auto val="1"/>
        <c:lblAlgn val="ctr"/>
        <c:lblOffset val="100"/>
        <c:noMultiLvlLbl val="0"/>
      </c:catAx>
      <c:valAx>
        <c:axId val="2017735840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2108380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Базовое значение</c:v>
                </c:pt>
                <c:pt idx="1">
                  <c:v>2019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  <c:pt idx="3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09-4F4F-91BE-9CB6768D177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6AC16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AA9D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B09-4F4F-91BE-9CB6768D1770}"/>
              </c:ext>
            </c:extLst>
          </c:dPt>
          <c:dLbls>
            <c:dLbl>
              <c:idx val="0"/>
              <c:layout>
                <c:manualLayout>
                  <c:x val="-0.21220586050495074"/>
                  <c:y val="5.641271542622122E-6"/>
                </c:manualLayout>
              </c:layout>
              <c:tx>
                <c:rich>
                  <a:bodyPr/>
                  <a:lstStyle/>
                  <a:p>
                    <a:fld id="{0E8887C1-D941-4E2D-9EEE-21550EF80B2E}" type="VALUE">
                      <a:rPr lang="en-US">
                        <a:solidFill>
                          <a:srgbClr val="4AA9DF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B09-4F4F-91BE-9CB6768D1770}"/>
                </c:ext>
              </c:extLst>
            </c:dLbl>
            <c:dLbl>
              <c:idx val="1"/>
              <c:layout>
                <c:manualLayout>
                  <c:x val="-0.21278369615562762"/>
                  <c:y val="1.1282543085539772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09-4F4F-91BE-9CB6768D1770}"/>
                </c:ext>
              </c:extLst>
            </c:dLbl>
            <c:dLbl>
              <c:idx val="2"/>
              <c:layout>
                <c:manualLayout>
                  <c:x val="-0.21308152796105814"/>
                  <c:y val="3.384762925563422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B09-4F4F-91BE-9CB6768D1770}"/>
                </c:ext>
              </c:extLst>
            </c:dLbl>
            <c:dLbl>
              <c:idx val="3"/>
              <c:layout>
                <c:manualLayout>
                  <c:x val="-0.20795441635278394"/>
                  <c:y val="3.384762925563422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09-4F4F-91BE-9CB6768D177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6AC16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Базовое значение</c:v>
                </c:pt>
                <c:pt idx="1">
                  <c:v>2019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200.6</c:v>
                </c:pt>
                <c:pt idx="1">
                  <c:v>199.5</c:v>
                </c:pt>
                <c:pt idx="2">
                  <c:v>193.5</c:v>
                </c:pt>
                <c:pt idx="3">
                  <c:v>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B09-4F4F-91BE-9CB6768D17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100"/>
        <c:axId val="2108380112"/>
        <c:axId val="2017735840"/>
      </c:barChart>
      <c:catAx>
        <c:axId val="21083801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alpha val="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48567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7735840"/>
        <c:crosses val="autoZero"/>
        <c:auto val="1"/>
        <c:lblAlgn val="ctr"/>
        <c:lblOffset val="100"/>
        <c:noMultiLvlLbl val="0"/>
      </c:catAx>
      <c:valAx>
        <c:axId val="2017735840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2108380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Базовое значение</c:v>
                </c:pt>
                <c:pt idx="1">
                  <c:v>2019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  <c:pt idx="3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86-4BF2-93F0-BB3EACBAC1B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6AC16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AA9D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886-4BF2-93F0-BB3EACBAC1B8}"/>
              </c:ext>
            </c:extLst>
          </c:dPt>
          <c:dLbls>
            <c:dLbl>
              <c:idx val="0"/>
              <c:layout>
                <c:manualLayout>
                  <c:x val="-0.27435902365700404"/>
                  <c:y val="7.8977801596644022E-6"/>
                </c:manualLayout>
              </c:layout>
              <c:tx>
                <c:rich>
                  <a:bodyPr/>
                  <a:lstStyle/>
                  <a:p>
                    <a:fld id="{0E8887C1-D941-4E2D-9EEE-21550EF80B2E}" type="VALUE">
                      <a:rPr lang="en-US">
                        <a:solidFill>
                          <a:srgbClr val="4AA9DF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886-4BF2-93F0-BB3EACBAC1B8}"/>
                </c:ext>
              </c:extLst>
            </c:dLbl>
            <c:dLbl>
              <c:idx val="1"/>
              <c:layout>
                <c:manualLayout>
                  <c:x val="-0.27049734765396277"/>
                  <c:y val="3.3847629255962585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86-4BF2-93F0-BB3EACBAC1B8}"/>
                </c:ext>
              </c:extLst>
            </c:dLbl>
            <c:dLbl>
              <c:idx val="2"/>
              <c:layout>
                <c:manualLayout>
                  <c:x val="-0.26191615615195712"/>
                  <c:y val="1.1282543085868138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886-4BF2-93F0-BB3EACBAC1B8}"/>
                </c:ext>
              </c:extLst>
            </c:dLbl>
            <c:dLbl>
              <c:idx val="3"/>
              <c:layout>
                <c:manualLayout>
                  <c:x val="-0.25234953288996476"/>
                  <c:y val="4.513017234084563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886-4BF2-93F0-BB3EACBAC1B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6AC16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Базовое значение</c:v>
                </c:pt>
                <c:pt idx="1">
                  <c:v>2019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497.1</c:v>
                </c:pt>
                <c:pt idx="1">
                  <c:v>486.9</c:v>
                </c:pt>
                <c:pt idx="2">
                  <c:v>472.5</c:v>
                </c:pt>
                <c:pt idx="3">
                  <c:v>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886-4BF2-93F0-BB3EACBAC1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100"/>
        <c:axId val="2108380112"/>
        <c:axId val="2017735840"/>
      </c:barChart>
      <c:catAx>
        <c:axId val="21083801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alpha val="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48567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7735840"/>
        <c:crosses val="autoZero"/>
        <c:auto val="1"/>
        <c:lblAlgn val="ctr"/>
        <c:lblOffset val="100"/>
        <c:noMultiLvlLbl val="0"/>
      </c:catAx>
      <c:valAx>
        <c:axId val="2017735840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2108380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19943650582035E-2"/>
          <c:y val="0"/>
          <c:w val="0.92795154960899406"/>
          <c:h val="0.808219538921903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AA9D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4AA9D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15000</c:v>
                </c:pt>
                <c:pt idx="1">
                  <c:v>20000</c:v>
                </c:pt>
                <c:pt idx="2">
                  <c:v>25000</c:v>
                </c:pt>
                <c:pt idx="3">
                  <c:v>25000</c:v>
                </c:pt>
                <c:pt idx="4">
                  <c:v>25000</c:v>
                </c:pt>
                <c:pt idx="5">
                  <c:v>25000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F3-4FB5-A38B-053E13327D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7461872"/>
        <c:axId val="2017730016"/>
      </c:barChart>
      <c:catAx>
        <c:axId val="41746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7730016"/>
        <c:crosses val="autoZero"/>
        <c:auto val="1"/>
        <c:lblAlgn val="ctr"/>
        <c:lblOffset val="0"/>
        <c:noMultiLvlLbl val="0"/>
      </c:catAx>
      <c:valAx>
        <c:axId val="20177300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7461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Базовое значение</c:v>
                </c:pt>
                <c:pt idx="1">
                  <c:v>2019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  <c:pt idx="3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77-4CDB-8CCD-F06F686EB68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6AC16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AA9D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277-4CDB-8CCD-F06F686EB680}"/>
              </c:ext>
            </c:extLst>
          </c:dPt>
          <c:dLbls>
            <c:dLbl>
              <c:idx val="0"/>
              <c:layout>
                <c:manualLayout>
                  <c:x val="-0.26548000034956787"/>
                  <c:y val="5.641271542622122E-6"/>
                </c:manualLayout>
              </c:layout>
              <c:tx>
                <c:rich>
                  <a:bodyPr/>
                  <a:lstStyle/>
                  <a:p>
                    <a:fld id="{0E8887C1-D941-4E2D-9EEE-21550EF80B2E}" type="VALUE">
                      <a:rPr lang="en-US">
                        <a:solidFill>
                          <a:srgbClr val="4AA9DF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1277-4CDB-8CCD-F06F686EB680}"/>
                </c:ext>
              </c:extLst>
            </c:dLbl>
            <c:dLbl>
              <c:idx val="1"/>
              <c:layout>
                <c:manualLayout>
                  <c:x val="-0.25273930103909042"/>
                  <c:y val="1.1282543085539772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77-4CDB-8CCD-F06F686EB680}"/>
                </c:ext>
              </c:extLst>
            </c:dLbl>
            <c:dLbl>
              <c:idx val="2"/>
              <c:layout>
                <c:manualLayout>
                  <c:x val="-0.22196055126849432"/>
                  <c:y val="3.384762925563422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77-4CDB-8CCD-F06F686EB680}"/>
                </c:ext>
              </c:extLst>
            </c:dLbl>
            <c:dLbl>
              <c:idx val="3"/>
              <c:layout>
                <c:manualLayout>
                  <c:x val="-0.17687783477675728"/>
                  <c:y val="5.6412715426057031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77-4CDB-8CCD-F06F686EB68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6AC16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Базовое значение</c:v>
                </c:pt>
                <c:pt idx="1">
                  <c:v>2019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650.20000000000005</c:v>
                </c:pt>
                <c:pt idx="1">
                  <c:v>600</c:v>
                </c:pt>
                <c:pt idx="2">
                  <c:v>500</c:v>
                </c:pt>
                <c:pt idx="3">
                  <c:v>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77-4CDB-8CCD-F06F686EB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100"/>
        <c:axId val="2108380112"/>
        <c:axId val="2017735840"/>
      </c:barChart>
      <c:catAx>
        <c:axId val="21083801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alpha val="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48567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7735840"/>
        <c:crosses val="autoZero"/>
        <c:auto val="1"/>
        <c:lblAlgn val="ctr"/>
        <c:lblOffset val="100"/>
        <c:noMultiLvlLbl val="0"/>
      </c:catAx>
      <c:valAx>
        <c:axId val="2017735840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2108380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Базовое значение</c:v>
                </c:pt>
                <c:pt idx="1">
                  <c:v>2019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2000</c:v>
                </c:pt>
                <c:pt idx="1">
                  <c:v>2000</c:v>
                </c:pt>
                <c:pt idx="2">
                  <c:v>2000</c:v>
                </c:pt>
                <c:pt idx="3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A5-4A5B-AD72-7D96299C569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6AC16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AA9D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FA5-4A5B-AD72-7D96299C5694}"/>
              </c:ext>
            </c:extLst>
          </c:dPt>
          <c:dLbls>
            <c:dLbl>
              <c:idx val="0"/>
              <c:layout>
                <c:manualLayout>
                  <c:x val="-0.13673416239174324"/>
                  <c:y val="1.3539051702253688E-5"/>
                </c:manualLayout>
              </c:layout>
              <c:tx>
                <c:rich>
                  <a:bodyPr/>
                  <a:lstStyle/>
                  <a:p>
                    <a:fld id="{0E8887C1-D941-4E2D-9EEE-21550EF80B2E}" type="VALUE">
                      <a:rPr lang="en-US">
                        <a:solidFill>
                          <a:srgbClr val="4AA9DF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FA5-4A5B-AD72-7D96299C5694}"/>
                </c:ext>
              </c:extLst>
            </c:dLbl>
            <c:dLbl>
              <c:idx val="1"/>
              <c:layout>
                <c:manualLayout>
                  <c:x val="-0.16394906796472863"/>
                  <c:y val="5.64127154263854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A5-4A5B-AD72-7D96299C5694}"/>
                </c:ext>
              </c:extLst>
            </c:dLbl>
            <c:dLbl>
              <c:idx val="2"/>
              <c:layout>
                <c:manualLayout>
                  <c:x val="-0.17756543473131337"/>
                  <c:y val="1.1282543085211406E-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A5-4A5B-AD72-7D96299C5694}"/>
                </c:ext>
              </c:extLst>
            </c:dLbl>
            <c:dLbl>
              <c:idx val="3"/>
              <c:layout>
                <c:manualLayout>
                  <c:x val="-0.26122855619740099"/>
                  <c:y val="5.6412715426057031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A5-4A5B-AD72-7D96299C569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6AC16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Базовое значение</c:v>
                </c:pt>
                <c:pt idx="1">
                  <c:v>2019</c:v>
                </c:pt>
                <c:pt idx="2">
                  <c:v>2021</c:v>
                </c:pt>
                <c:pt idx="3">
                  <c:v>2024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218</c:v>
                </c:pt>
                <c:pt idx="1">
                  <c:v>720</c:v>
                </c:pt>
                <c:pt idx="2">
                  <c:v>1400</c:v>
                </c:pt>
                <c:pt idx="3">
                  <c:v>3160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FA5-4A5B-AD72-7D96299C56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100"/>
        <c:axId val="2108380112"/>
        <c:axId val="2017735840"/>
      </c:barChart>
      <c:catAx>
        <c:axId val="21083801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alpha val="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48567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7735840"/>
        <c:crosses val="autoZero"/>
        <c:auto val="1"/>
        <c:lblAlgn val="ctr"/>
        <c:lblOffset val="100"/>
        <c:noMultiLvlLbl val="0"/>
      </c:catAx>
      <c:valAx>
        <c:axId val="2017735840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2108380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2021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</c:numRef>
          </c:val>
          <c:extLst>
            <c:ext xmlns:c16="http://schemas.microsoft.com/office/drawing/2014/chart" uri="{C3380CC4-5D6E-409C-BE32-E72D297353CC}">
              <c16:uniqueId val="{00000000-9CD9-47FA-BAA9-ED07F9E1BAA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6AC16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DEDFE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CD9-47FA-BAA9-ED07F9E1BAA1}"/>
              </c:ext>
            </c:extLst>
          </c:dPt>
          <c:dPt>
            <c:idx val="2"/>
            <c:invertIfNegative val="0"/>
            <c:bubble3D val="0"/>
            <c:spPr>
              <a:solidFill>
                <a:srgbClr val="55B4E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CD9-47FA-BAA9-ED07F9E1BAA1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CD9-47FA-BAA9-ED07F9E1BA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66AD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2021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</c:v>
                </c:pt>
                <c:pt idx="1">
                  <c:v>791</c:v>
                </c:pt>
                <c:pt idx="2">
                  <c:v>2704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CD9-47FA-BAA9-ED07F9E1BAA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1"/>
        <c:overlap val="100"/>
        <c:axId val="2108380112"/>
        <c:axId val="2017735840"/>
      </c:barChart>
      <c:catAx>
        <c:axId val="21083801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alpha val="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48567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7735840"/>
        <c:crosses val="autoZero"/>
        <c:auto val="1"/>
        <c:lblAlgn val="ctr"/>
        <c:lblOffset val="100"/>
        <c:noMultiLvlLbl val="0"/>
      </c:catAx>
      <c:valAx>
        <c:axId val="2017735840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2108380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7356A-1E65-4891-8FAA-410C523561E8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0BBA0-DA98-40C1-B2A4-8EAFA1B88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25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379,54	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	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23,84	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270,28	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112,02	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452,54	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0BBA0-DA98-40C1-B2A4-8EAFA1B8831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171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0BBA0-DA98-40C1-B2A4-8EAFA1B8831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15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0BBA0-DA98-40C1-B2A4-8EAFA1B8831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670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B643-DB92-4774-BBBF-14DFF7132BEE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A586-3B53-43D2-8FF8-8F39E29E0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814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B643-DB92-4774-BBBF-14DFF7132BEE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A586-3B53-43D2-8FF8-8F39E29E0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729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B643-DB92-4774-BBBF-14DFF7132BEE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A586-3B53-43D2-8FF8-8F39E29E0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483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B643-DB92-4774-BBBF-14DFF7132BEE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A586-3B53-43D2-8FF8-8F39E29E0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90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B643-DB92-4774-BBBF-14DFF7132BEE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A586-3B53-43D2-8FF8-8F39E29E0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203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B643-DB92-4774-BBBF-14DFF7132BEE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A586-3B53-43D2-8FF8-8F39E29E0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B643-DB92-4774-BBBF-14DFF7132BEE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A586-3B53-43D2-8FF8-8F39E29E0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64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B643-DB92-4774-BBBF-14DFF7132BEE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A586-3B53-43D2-8FF8-8F39E29E0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510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B643-DB92-4774-BBBF-14DFF7132BEE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A586-3B53-43D2-8FF8-8F39E29E0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87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B643-DB92-4774-BBBF-14DFF7132BEE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A586-3B53-43D2-8FF8-8F39E29E0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29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B643-DB92-4774-BBBF-14DFF7132BEE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A586-3B53-43D2-8FF8-8F39E29E0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04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DB643-DB92-4774-BBBF-14DFF7132BEE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EA586-3B53-43D2-8FF8-8F39E29E0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68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1.jpg"/><Relationship Id="rId3" Type="http://schemas.openxmlformats.org/officeDocument/2006/relationships/image" Target="../media/image7.jpg"/><Relationship Id="rId7" Type="http://schemas.openxmlformats.org/officeDocument/2006/relationships/chart" Target="../charts/chart4.xml"/><Relationship Id="rId12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chart" Target="../charts/chart6.xml"/><Relationship Id="rId5" Type="http://schemas.openxmlformats.org/officeDocument/2006/relationships/chart" Target="../charts/chart3.xml"/><Relationship Id="rId10" Type="http://schemas.openxmlformats.org/officeDocument/2006/relationships/image" Target="../media/image10.jpg"/><Relationship Id="rId4" Type="http://schemas.openxmlformats.org/officeDocument/2006/relationships/chart" Target="../charts/chart2.xml"/><Relationship Id="rId9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chart" Target="../charts/chart8.xml"/><Relationship Id="rId7" Type="http://schemas.openxmlformats.org/officeDocument/2006/relationships/image" Target="../media/image1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image" Target="../media/image13.jpg"/><Relationship Id="rId9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0.jpg"/><Relationship Id="rId7" Type="http://schemas.openxmlformats.org/officeDocument/2006/relationships/chart" Target="../charts/chart14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3.xml"/><Relationship Id="rId11" Type="http://schemas.openxmlformats.org/officeDocument/2006/relationships/chart" Target="../charts/chart16.xml"/><Relationship Id="rId5" Type="http://schemas.openxmlformats.org/officeDocument/2006/relationships/image" Target="../media/image17.jpg"/><Relationship Id="rId10" Type="http://schemas.openxmlformats.org/officeDocument/2006/relationships/image" Target="../media/image19.jpg"/><Relationship Id="rId4" Type="http://schemas.openxmlformats.org/officeDocument/2006/relationships/chart" Target="../charts/chart12.xml"/><Relationship Id="rId9" Type="http://schemas.openxmlformats.org/officeDocument/2006/relationships/chart" Target="../charts/char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7.jpg"/><Relationship Id="rId7" Type="http://schemas.openxmlformats.org/officeDocument/2006/relationships/chart" Target="../charts/chart2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База">
            <a:extLst>
              <a:ext uri="{FF2B5EF4-FFF2-40B4-BE49-F238E27FC236}">
                <a16:creationId xmlns:a16="http://schemas.microsoft.com/office/drawing/2014/main" id="{CAEB7BAD-148D-49AA-8DB5-403D57E32898}"/>
              </a:ext>
            </a:extLst>
          </p:cNvPr>
          <p:cNvGrpSpPr/>
          <p:nvPr/>
        </p:nvGrpSpPr>
        <p:grpSpPr>
          <a:xfrm>
            <a:off x="0" y="119870"/>
            <a:ext cx="9144000" cy="6464561"/>
            <a:chOff x="0" y="119870"/>
            <a:chExt cx="9144000" cy="6464561"/>
          </a:xfrm>
        </p:grpSpPr>
        <p:pic>
          <p:nvPicPr>
            <p:cNvPr id="3" name="Фон" descr="Изображение выглядит как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0191E4F6-83C2-4CF3-94E1-A212FCFB8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9870"/>
              <a:ext cx="9144000" cy="6464561"/>
            </a:xfrm>
            <a:prstGeom prst="rect">
              <a:avLst/>
            </a:prstGeom>
          </p:spPr>
        </p:pic>
        <p:sp>
          <p:nvSpPr>
            <p:cNvPr id="5" name="Заплатка СВ_2">
              <a:extLst>
                <a:ext uri="{FF2B5EF4-FFF2-40B4-BE49-F238E27FC236}">
                  <a16:creationId xmlns:a16="http://schemas.microsoft.com/office/drawing/2014/main" id="{8B236F19-E29E-4340-B11B-BB362DC721C2}"/>
                </a:ext>
              </a:extLst>
            </p:cNvPr>
            <p:cNvSpPr/>
            <p:nvPr/>
          </p:nvSpPr>
          <p:spPr>
            <a:xfrm>
              <a:off x="7406640" y="320040"/>
              <a:ext cx="1737360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Белая заплатка правое поле">
            <a:extLst>
              <a:ext uri="{FF2B5EF4-FFF2-40B4-BE49-F238E27FC236}">
                <a16:creationId xmlns:a16="http://schemas.microsoft.com/office/drawing/2014/main" id="{0761FAAD-384D-4FDC-BD2A-758C5E1DE276}"/>
              </a:ext>
            </a:extLst>
          </p:cNvPr>
          <p:cNvSpPr/>
          <p:nvPr/>
        </p:nvSpPr>
        <p:spPr>
          <a:xfrm>
            <a:off x="8477250" y="1035050"/>
            <a:ext cx="488950" cy="5226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елая заплатка под тройкой">
            <a:extLst>
              <a:ext uri="{FF2B5EF4-FFF2-40B4-BE49-F238E27FC236}">
                <a16:creationId xmlns:a16="http://schemas.microsoft.com/office/drawing/2014/main" id="{0BCE314E-1FD0-4F0C-A837-2D3D6FAFB49C}"/>
              </a:ext>
            </a:extLst>
          </p:cNvPr>
          <p:cNvSpPr/>
          <p:nvPr/>
        </p:nvSpPr>
        <p:spPr>
          <a:xfrm>
            <a:off x="7115176" y="1663699"/>
            <a:ext cx="1362074" cy="4689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3">
            <a:extLst>
              <a:ext uri="{FF2B5EF4-FFF2-40B4-BE49-F238E27FC236}">
                <a16:creationId xmlns:a16="http://schemas.microsoft.com/office/drawing/2014/main" id="{22AF6EFD-7956-4FF6-B1A7-04B33459EF11}"/>
              </a:ext>
            </a:extLst>
          </p:cNvPr>
          <p:cNvSpPr/>
          <p:nvPr/>
        </p:nvSpPr>
        <p:spPr>
          <a:xfrm>
            <a:off x="7150100" y="2034864"/>
            <a:ext cx="419099" cy="208582"/>
          </a:xfrm>
          <a:prstGeom prst="rect">
            <a:avLst/>
          </a:prstGeom>
          <a:solidFill>
            <a:srgbClr val="006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Bahnschrift" panose="020B0502040204020203" pitchFamily="34" charset="0"/>
              </a:rPr>
              <a:t>3</a:t>
            </a:r>
          </a:p>
        </p:txBody>
      </p:sp>
      <p:sp>
        <p:nvSpPr>
          <p:cNvPr id="7" name="62044.17">
            <a:extLst>
              <a:ext uri="{FF2B5EF4-FFF2-40B4-BE49-F238E27FC236}">
                <a16:creationId xmlns:a16="http://schemas.microsoft.com/office/drawing/2014/main" id="{08B42259-872C-4733-98F9-A400FF8D8A64}"/>
              </a:ext>
            </a:extLst>
          </p:cNvPr>
          <p:cNvSpPr/>
          <p:nvPr/>
        </p:nvSpPr>
        <p:spPr>
          <a:xfrm>
            <a:off x="7654131" y="1385886"/>
            <a:ext cx="892969" cy="220663"/>
          </a:xfrm>
          <a:prstGeom prst="rect">
            <a:avLst/>
          </a:prstGeom>
          <a:solidFill>
            <a:srgbClr val="006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Bahnschrift" panose="020B0502040204020203" pitchFamily="34" charset="0"/>
              </a:rPr>
              <a:t>2044,17</a:t>
            </a:r>
            <a:endParaRPr lang="ru-RU" sz="1600" dirty="0">
              <a:latin typeface="Bahnschrift" panose="020B0502040204020203" pitchFamily="34" charset="0"/>
            </a:endParaRPr>
          </a:p>
        </p:txBody>
      </p:sp>
      <p:sp>
        <p:nvSpPr>
          <p:cNvPr id="4" name="6">
            <a:extLst>
              <a:ext uri="{FF2B5EF4-FFF2-40B4-BE49-F238E27FC236}">
                <a16:creationId xmlns:a16="http://schemas.microsoft.com/office/drawing/2014/main" id="{20DE15C5-C640-451B-8197-85607503FFEA}"/>
              </a:ext>
            </a:extLst>
          </p:cNvPr>
          <p:cNvSpPr/>
          <p:nvPr/>
        </p:nvSpPr>
        <p:spPr>
          <a:xfrm>
            <a:off x="7184231" y="1393031"/>
            <a:ext cx="359569" cy="190500"/>
          </a:xfrm>
          <a:prstGeom prst="rect">
            <a:avLst/>
          </a:prstGeom>
          <a:solidFill>
            <a:srgbClr val="006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Bahnschrift" panose="020B0502040204020203" pitchFamily="34" charset="0"/>
              </a:rPr>
              <a:t>6</a:t>
            </a:r>
          </a:p>
        </p:txBody>
      </p:sp>
      <p:grpSp>
        <p:nvGrpSpPr>
          <p:cNvPr id="20" name="Заплатки на легенде ЮЗ_7">
            <a:extLst>
              <a:ext uri="{FF2B5EF4-FFF2-40B4-BE49-F238E27FC236}">
                <a16:creationId xmlns:a16="http://schemas.microsoft.com/office/drawing/2014/main" id="{7A127983-AB06-40CF-9B97-566F6D084A81}"/>
              </a:ext>
            </a:extLst>
          </p:cNvPr>
          <p:cNvGrpSpPr/>
          <p:nvPr/>
        </p:nvGrpSpPr>
        <p:grpSpPr>
          <a:xfrm>
            <a:off x="392115" y="5908675"/>
            <a:ext cx="2362991" cy="371475"/>
            <a:chOff x="392115" y="5908675"/>
            <a:chExt cx="2362991" cy="371475"/>
          </a:xfrm>
        </p:grpSpPr>
        <p:sp>
          <p:nvSpPr>
            <p:cNvPr id="17" name="Сиреневый">
              <a:extLst>
                <a:ext uri="{FF2B5EF4-FFF2-40B4-BE49-F238E27FC236}">
                  <a16:creationId xmlns:a16="http://schemas.microsoft.com/office/drawing/2014/main" id="{71DBDEC4-3AB2-49ED-BFD8-38D93FD74816}"/>
                </a:ext>
              </a:extLst>
            </p:cNvPr>
            <p:cNvSpPr/>
            <p:nvPr/>
          </p:nvSpPr>
          <p:spPr>
            <a:xfrm>
              <a:off x="2316956" y="6134894"/>
              <a:ext cx="438150" cy="142875"/>
            </a:xfrm>
            <a:prstGeom prst="rect">
              <a:avLst/>
            </a:prstGeom>
            <a:solidFill>
              <a:srgbClr val="9B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ранжевый">
              <a:extLst>
                <a:ext uri="{FF2B5EF4-FFF2-40B4-BE49-F238E27FC236}">
                  <a16:creationId xmlns:a16="http://schemas.microsoft.com/office/drawing/2014/main" id="{DAAEF0F6-68B2-464F-B4E7-7A7921F9D134}"/>
                </a:ext>
              </a:extLst>
            </p:cNvPr>
            <p:cNvSpPr/>
            <p:nvPr/>
          </p:nvSpPr>
          <p:spPr>
            <a:xfrm>
              <a:off x="673101" y="6137275"/>
              <a:ext cx="438150" cy="142875"/>
            </a:xfrm>
            <a:prstGeom prst="rect">
              <a:avLst/>
            </a:prstGeom>
            <a:solidFill>
              <a:srgbClr val="EF8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Желтый">
              <a:extLst>
                <a:ext uri="{FF2B5EF4-FFF2-40B4-BE49-F238E27FC236}">
                  <a16:creationId xmlns:a16="http://schemas.microsoft.com/office/drawing/2014/main" id="{B67EFB73-5A75-4B3B-9A44-6F72328545CE}"/>
                </a:ext>
              </a:extLst>
            </p:cNvPr>
            <p:cNvSpPr/>
            <p:nvPr/>
          </p:nvSpPr>
          <p:spPr>
            <a:xfrm>
              <a:off x="2316954" y="5918199"/>
              <a:ext cx="438150" cy="142875"/>
            </a:xfrm>
            <a:prstGeom prst="rect">
              <a:avLst/>
            </a:prstGeom>
            <a:solidFill>
              <a:srgbClr val="FCD7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Зеленый">
              <a:extLst>
                <a:ext uri="{FF2B5EF4-FFF2-40B4-BE49-F238E27FC236}">
                  <a16:creationId xmlns:a16="http://schemas.microsoft.com/office/drawing/2014/main" id="{390F6299-CC28-40E4-BB2A-71D4E92FA1A6}"/>
                </a:ext>
              </a:extLst>
            </p:cNvPr>
            <p:cNvSpPr/>
            <p:nvPr/>
          </p:nvSpPr>
          <p:spPr>
            <a:xfrm>
              <a:off x="664368" y="5915818"/>
              <a:ext cx="438150" cy="142875"/>
            </a:xfrm>
            <a:prstGeom prst="rect">
              <a:avLst/>
            </a:prstGeom>
            <a:solidFill>
              <a:srgbClr val="6AC1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\</a:t>
              </a:r>
            </a:p>
          </p:txBody>
        </p:sp>
        <p:sp>
          <p:nvSpPr>
            <p:cNvPr id="14" name="Белый слева ЮЗ_7">
              <a:extLst>
                <a:ext uri="{FF2B5EF4-FFF2-40B4-BE49-F238E27FC236}">
                  <a16:creationId xmlns:a16="http://schemas.microsoft.com/office/drawing/2014/main" id="{1DB49475-1FDA-4D6F-86C6-A71AD561AD96}"/>
                </a:ext>
              </a:extLst>
            </p:cNvPr>
            <p:cNvSpPr/>
            <p:nvPr/>
          </p:nvSpPr>
          <p:spPr>
            <a:xfrm>
              <a:off x="392115" y="5908675"/>
              <a:ext cx="265110" cy="371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Заплатки на круглой диаграмме">
            <a:extLst>
              <a:ext uri="{FF2B5EF4-FFF2-40B4-BE49-F238E27FC236}">
                <a16:creationId xmlns:a16="http://schemas.microsoft.com/office/drawing/2014/main" id="{BF81469E-AE0D-4B7C-A131-4B17F982DBD9}"/>
              </a:ext>
            </a:extLst>
          </p:cNvPr>
          <p:cNvGrpSpPr/>
          <p:nvPr/>
        </p:nvGrpSpPr>
        <p:grpSpPr>
          <a:xfrm>
            <a:off x="906465" y="2057708"/>
            <a:ext cx="2847974" cy="3294684"/>
            <a:chOff x="906465" y="2057708"/>
            <a:chExt cx="2847974" cy="3294684"/>
          </a:xfrm>
        </p:grpSpPr>
        <p:sp>
          <p:nvSpPr>
            <p:cNvPr id="11" name="Экономический рост">
              <a:extLst>
                <a:ext uri="{FF2B5EF4-FFF2-40B4-BE49-F238E27FC236}">
                  <a16:creationId xmlns:a16="http://schemas.microsoft.com/office/drawing/2014/main" id="{2A9AE862-1BBE-46D6-9059-F24AF007FAE8}"/>
                </a:ext>
              </a:extLst>
            </p:cNvPr>
            <p:cNvSpPr/>
            <p:nvPr/>
          </p:nvSpPr>
          <p:spPr>
            <a:xfrm>
              <a:off x="2201865" y="4980917"/>
              <a:ext cx="1362074" cy="371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Комфортная среда">
              <a:extLst>
                <a:ext uri="{FF2B5EF4-FFF2-40B4-BE49-F238E27FC236}">
                  <a16:creationId xmlns:a16="http://schemas.microsoft.com/office/drawing/2014/main" id="{454DD4DB-C85F-4403-8B93-D737984E9469}"/>
                </a:ext>
              </a:extLst>
            </p:cNvPr>
            <p:cNvSpPr/>
            <p:nvPr/>
          </p:nvSpPr>
          <p:spPr>
            <a:xfrm>
              <a:off x="2195514" y="3502818"/>
              <a:ext cx="1362074" cy="371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Человеческий капитал">
              <a:extLst>
                <a:ext uri="{FF2B5EF4-FFF2-40B4-BE49-F238E27FC236}">
                  <a16:creationId xmlns:a16="http://schemas.microsoft.com/office/drawing/2014/main" id="{F82C5D6E-F553-43B7-8C1D-417836C4208B}"/>
                </a:ext>
              </a:extLst>
            </p:cNvPr>
            <p:cNvSpPr/>
            <p:nvPr/>
          </p:nvSpPr>
          <p:spPr>
            <a:xfrm>
              <a:off x="2392365" y="2057708"/>
              <a:ext cx="1362074" cy="371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В центре">
              <a:extLst>
                <a:ext uri="{FF2B5EF4-FFF2-40B4-BE49-F238E27FC236}">
                  <a16:creationId xmlns:a16="http://schemas.microsoft.com/office/drawing/2014/main" id="{DB65C45C-1AD6-4411-84A8-88C22313633F}"/>
                </a:ext>
              </a:extLst>
            </p:cNvPr>
            <p:cNvSpPr/>
            <p:nvPr/>
          </p:nvSpPr>
          <p:spPr>
            <a:xfrm>
              <a:off x="906465" y="3502818"/>
              <a:ext cx="687385" cy="505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46246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База">
            <a:extLst>
              <a:ext uri="{FF2B5EF4-FFF2-40B4-BE49-F238E27FC236}">
                <a16:creationId xmlns:a16="http://schemas.microsoft.com/office/drawing/2014/main" id="{8D699389-AD9F-4C8C-9E78-B261CFD4F604}"/>
              </a:ext>
            </a:extLst>
          </p:cNvPr>
          <p:cNvGrpSpPr/>
          <p:nvPr/>
        </p:nvGrpSpPr>
        <p:grpSpPr>
          <a:xfrm>
            <a:off x="0" y="196719"/>
            <a:ext cx="9144000" cy="6464561"/>
            <a:chOff x="0" y="196719"/>
            <a:chExt cx="9144000" cy="6464561"/>
          </a:xfrm>
        </p:grpSpPr>
        <p:pic>
          <p:nvPicPr>
            <p:cNvPr id="6" name="Фон" descr="Изображение выглядит как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DFF29090-70E8-44B6-A1BA-EEC4AE03A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96719"/>
              <a:ext cx="9144000" cy="6464561"/>
            </a:xfrm>
            <a:prstGeom prst="rect">
              <a:avLst/>
            </a:prstGeom>
          </p:spPr>
        </p:pic>
        <p:sp>
          <p:nvSpPr>
            <p:cNvPr id="69" name="Заплатка СВ_2">
              <a:extLst>
                <a:ext uri="{FF2B5EF4-FFF2-40B4-BE49-F238E27FC236}">
                  <a16:creationId xmlns:a16="http://schemas.microsoft.com/office/drawing/2014/main" id="{A3E1FBFB-CA37-4241-A049-13360442C5A8}"/>
                </a:ext>
              </a:extLst>
            </p:cNvPr>
            <p:cNvSpPr/>
            <p:nvPr/>
          </p:nvSpPr>
          <p:spPr>
            <a:xfrm>
              <a:off x="7406640" y="358140"/>
              <a:ext cx="1737360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Терр фонд (источники)">
            <a:extLst>
              <a:ext uri="{FF2B5EF4-FFF2-40B4-BE49-F238E27FC236}">
                <a16:creationId xmlns:a16="http://schemas.microsoft.com/office/drawing/2014/main" id="{CB1DC0B3-C090-49B0-A902-74BE54EFDCEB}"/>
              </a:ext>
            </a:extLst>
          </p:cNvPr>
          <p:cNvSpPr txBox="1"/>
          <p:nvPr/>
        </p:nvSpPr>
        <p:spPr>
          <a:xfrm>
            <a:off x="5919788" y="6095975"/>
            <a:ext cx="1547812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780" dirty="0">
                <a:solidFill>
                  <a:srgbClr val="576175"/>
                </a:solidFill>
              </a:rPr>
              <a:t>территориальный фонд</a:t>
            </a:r>
          </a:p>
        </p:txBody>
      </p:sp>
      <p:grpSp>
        <p:nvGrpSpPr>
          <p:cNvPr id="62" name="Источники">
            <a:extLst>
              <a:ext uri="{FF2B5EF4-FFF2-40B4-BE49-F238E27FC236}">
                <a16:creationId xmlns:a16="http://schemas.microsoft.com/office/drawing/2014/main" id="{52472CB0-B317-4426-9276-3FFD4D978A5E}"/>
              </a:ext>
            </a:extLst>
          </p:cNvPr>
          <p:cNvGrpSpPr/>
          <p:nvPr/>
        </p:nvGrpSpPr>
        <p:grpSpPr>
          <a:xfrm>
            <a:off x="4981575" y="5731669"/>
            <a:ext cx="435771" cy="681460"/>
            <a:chOff x="4981575" y="5731669"/>
            <a:chExt cx="435771" cy="681460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2C71ED54-96AB-40B8-A185-482F8A46C699}"/>
                </a:ext>
              </a:extLst>
            </p:cNvPr>
            <p:cNvSpPr/>
            <p:nvPr/>
          </p:nvSpPr>
          <p:spPr>
            <a:xfrm>
              <a:off x="4981577" y="5731669"/>
              <a:ext cx="435769" cy="157162"/>
            </a:xfrm>
            <a:prstGeom prst="rect">
              <a:avLst/>
            </a:prstGeom>
            <a:solidFill>
              <a:srgbClr val="F2F5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900" dirty="0">
                  <a:solidFill>
                    <a:srgbClr val="0063A5"/>
                  </a:solidFill>
                  <a:latin typeface="Bahnschrift" panose="020B0502040204020203" pitchFamily="34" charset="0"/>
                </a:rPr>
                <a:t>1126,59</a:t>
              </a: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04070478-F757-4E80-B221-DED17F7EE06E}"/>
                </a:ext>
              </a:extLst>
            </p:cNvPr>
            <p:cNvSpPr/>
            <p:nvPr/>
          </p:nvSpPr>
          <p:spPr>
            <a:xfrm>
              <a:off x="4981576" y="5903120"/>
              <a:ext cx="435769" cy="157162"/>
            </a:xfrm>
            <a:prstGeom prst="rect">
              <a:avLst/>
            </a:prstGeom>
            <a:solidFill>
              <a:srgbClr val="F2F5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900" dirty="0">
                  <a:solidFill>
                    <a:srgbClr val="0063A5"/>
                  </a:solidFill>
                  <a:latin typeface="Bahnschrift" panose="020B0502040204020203" pitchFamily="34" charset="0"/>
                </a:rPr>
                <a:t>111,63</a:t>
              </a: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E008764C-0FB6-409B-91B4-2FB1AB3CA48C}"/>
                </a:ext>
              </a:extLst>
            </p:cNvPr>
            <p:cNvSpPr/>
            <p:nvPr/>
          </p:nvSpPr>
          <p:spPr>
            <a:xfrm>
              <a:off x="4981575" y="6077411"/>
              <a:ext cx="435769" cy="157162"/>
            </a:xfrm>
            <a:prstGeom prst="rect">
              <a:avLst/>
            </a:prstGeom>
            <a:solidFill>
              <a:srgbClr val="F2F5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900" dirty="0">
                  <a:solidFill>
                    <a:srgbClr val="0063A5"/>
                  </a:solidFill>
                  <a:latin typeface="Bahnschrift" panose="020B0502040204020203" pitchFamily="34" charset="0"/>
                </a:rPr>
                <a:t>805,35</a:t>
              </a: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55757B5B-DD6C-42FC-8607-6623A054D3B9}"/>
                </a:ext>
              </a:extLst>
            </p:cNvPr>
            <p:cNvSpPr/>
            <p:nvPr/>
          </p:nvSpPr>
          <p:spPr>
            <a:xfrm>
              <a:off x="4981575" y="6255967"/>
              <a:ext cx="435769" cy="157162"/>
            </a:xfrm>
            <a:prstGeom prst="rect">
              <a:avLst/>
            </a:prstGeom>
            <a:solidFill>
              <a:srgbClr val="F2F5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900" dirty="0">
                  <a:solidFill>
                    <a:srgbClr val="0063A5"/>
                  </a:solidFill>
                  <a:latin typeface="Bahnschrift" panose="020B0502040204020203" pitchFamily="34" charset="0"/>
                </a:rPr>
                <a:t>0,6</a:t>
              </a:r>
            </a:p>
          </p:txBody>
        </p:sp>
      </p:grpSp>
      <p:grpSp>
        <p:nvGrpSpPr>
          <p:cNvPr id="68" name="Круговая Диаграмма с выносками">
            <a:extLst>
              <a:ext uri="{FF2B5EF4-FFF2-40B4-BE49-F238E27FC236}">
                <a16:creationId xmlns:a16="http://schemas.microsoft.com/office/drawing/2014/main" id="{E0E3A5C7-6598-4207-9797-D99C8558FC20}"/>
              </a:ext>
            </a:extLst>
          </p:cNvPr>
          <p:cNvGrpSpPr/>
          <p:nvPr/>
        </p:nvGrpSpPr>
        <p:grpSpPr>
          <a:xfrm>
            <a:off x="4776665" y="2468880"/>
            <a:ext cx="4303486" cy="2994753"/>
            <a:chOff x="4776665" y="2468880"/>
            <a:chExt cx="4303486" cy="2994753"/>
          </a:xfrm>
        </p:grpSpPr>
        <p:grpSp>
          <p:nvGrpSpPr>
            <p:cNvPr id="67" name="Круговая диаграмма">
              <a:extLst>
                <a:ext uri="{FF2B5EF4-FFF2-40B4-BE49-F238E27FC236}">
                  <a16:creationId xmlns:a16="http://schemas.microsoft.com/office/drawing/2014/main" id="{55D3D54F-5168-48C6-982F-851BE7D70A6F}"/>
                </a:ext>
              </a:extLst>
            </p:cNvPr>
            <p:cNvGrpSpPr/>
            <p:nvPr/>
          </p:nvGrpSpPr>
          <p:grpSpPr>
            <a:xfrm>
              <a:off x="4776665" y="2468880"/>
              <a:ext cx="4303486" cy="2994753"/>
              <a:chOff x="4776665" y="2468880"/>
              <a:chExt cx="4303486" cy="2994753"/>
            </a:xfrm>
          </p:grpSpPr>
          <p:sp>
            <p:nvSpPr>
              <p:cNvPr id="59" name="Белая плашка под диаграммой">
                <a:extLst>
                  <a:ext uri="{FF2B5EF4-FFF2-40B4-BE49-F238E27FC236}">
                    <a16:creationId xmlns:a16="http://schemas.microsoft.com/office/drawing/2014/main" id="{947F8D36-F81D-47CE-8BD8-3D6068AF0FB8}"/>
                  </a:ext>
                </a:extLst>
              </p:cNvPr>
              <p:cNvSpPr/>
              <p:nvPr/>
            </p:nvSpPr>
            <p:spPr>
              <a:xfrm>
                <a:off x="4886325" y="2468880"/>
                <a:ext cx="3859043" cy="29925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Цифра в центре диаграммы">
                <a:extLst>
                  <a:ext uri="{FF2B5EF4-FFF2-40B4-BE49-F238E27FC236}">
                    <a16:creationId xmlns:a16="http://schemas.microsoft.com/office/drawing/2014/main" id="{9655FB21-A01A-488D-8AC5-69CE79377AFC}"/>
                  </a:ext>
                </a:extLst>
              </p:cNvPr>
              <p:cNvSpPr/>
              <p:nvPr/>
            </p:nvSpPr>
            <p:spPr>
              <a:xfrm>
                <a:off x="6429991" y="3790948"/>
                <a:ext cx="1209550" cy="8724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ru-RU" sz="2400" b="1" dirty="0">
                    <a:solidFill>
                      <a:srgbClr val="0063A5"/>
                    </a:solidFill>
                    <a:latin typeface="Bahnschrift SemiLight" panose="020B0502040204020203" pitchFamily="34" charset="0"/>
                  </a:rPr>
                  <a:t>2044,17</a:t>
                </a:r>
              </a:p>
              <a:p>
                <a:pPr algn="ctr"/>
                <a:r>
                  <a:rPr lang="ru-RU" sz="1600" dirty="0">
                    <a:solidFill>
                      <a:srgbClr val="0063A5"/>
                    </a:solidFill>
                    <a:latin typeface="Bahnschrift SemiLight SemiConde" panose="020B0502040204020203" pitchFamily="34" charset="0"/>
                  </a:rPr>
                  <a:t>млрд руб.</a:t>
                </a:r>
              </a:p>
            </p:txBody>
          </p:sp>
          <p:graphicFrame>
            <p:nvGraphicFramePr>
              <p:cNvPr id="44" name="Диаграмма 43">
                <a:extLst>
                  <a:ext uri="{FF2B5EF4-FFF2-40B4-BE49-F238E27FC236}">
                    <a16:creationId xmlns:a16="http://schemas.microsoft.com/office/drawing/2014/main" id="{0B8F6A5A-F6F8-4294-86C1-6F59A489AA9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65711232"/>
                  </p:ext>
                </p:extLst>
              </p:nvPr>
            </p:nvGraphicFramePr>
            <p:xfrm>
              <a:off x="4776665" y="2719831"/>
              <a:ext cx="4303486" cy="27438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60" name="Бюджет НП">
                <a:extLst>
                  <a:ext uri="{FF2B5EF4-FFF2-40B4-BE49-F238E27FC236}">
                    <a16:creationId xmlns:a16="http://schemas.microsoft.com/office/drawing/2014/main" id="{5D34DB37-6422-4368-8833-2C0C3D4EAE2D}"/>
                  </a:ext>
                </a:extLst>
              </p:cNvPr>
              <p:cNvSpPr/>
              <p:nvPr/>
            </p:nvSpPr>
            <p:spPr>
              <a:xfrm>
                <a:off x="4981575" y="2822731"/>
                <a:ext cx="1980029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ru-RU" sz="900" b="1" dirty="0">
                    <a:solidFill>
                      <a:srgbClr val="05609D"/>
                    </a:solidFill>
                    <a:latin typeface="+mj-lt"/>
                  </a:rPr>
                  <a:t>БЮДЖЕТ НАЦИОНАЛЬНОГО ПРОЕКТА</a:t>
                </a:r>
              </a:p>
            </p:txBody>
          </p:sp>
        </p:grpSp>
        <p:grpSp>
          <p:nvGrpSpPr>
            <p:cNvPr id="66" name="Линии от диаграммы">
              <a:extLst>
                <a:ext uri="{FF2B5EF4-FFF2-40B4-BE49-F238E27FC236}">
                  <a16:creationId xmlns:a16="http://schemas.microsoft.com/office/drawing/2014/main" id="{9275AA0D-E1B1-4BEA-9F70-DC44FC0D3E5D}"/>
                </a:ext>
              </a:extLst>
            </p:cNvPr>
            <p:cNvGrpSpPr/>
            <p:nvPr/>
          </p:nvGrpSpPr>
          <p:grpSpPr>
            <a:xfrm>
              <a:off x="4897120" y="3263899"/>
              <a:ext cx="3110229" cy="1857668"/>
              <a:chOff x="4897120" y="3263899"/>
              <a:chExt cx="3110229" cy="1857668"/>
            </a:xfrm>
          </p:grpSpPr>
          <p:sp>
            <p:nvSpPr>
              <p:cNvPr id="46" name="Полилиния: серая">
                <a:extLst>
                  <a:ext uri="{FF2B5EF4-FFF2-40B4-BE49-F238E27FC236}">
                    <a16:creationId xmlns:a16="http://schemas.microsoft.com/office/drawing/2014/main" id="{F0A5CEE8-9997-4325-B57D-4D321C9F2A1D}"/>
                  </a:ext>
                </a:extLst>
              </p:cNvPr>
              <p:cNvSpPr/>
              <p:nvPr/>
            </p:nvSpPr>
            <p:spPr>
              <a:xfrm>
                <a:off x="4897121" y="3392486"/>
                <a:ext cx="1902400" cy="161926"/>
              </a:xfrm>
              <a:custGeom>
                <a:avLst/>
                <a:gdLst>
                  <a:gd name="connsiteX0" fmla="*/ 0 w 3441700"/>
                  <a:gd name="connsiteY0" fmla="*/ 729458 h 742900"/>
                  <a:gd name="connsiteX1" fmla="*/ 1435100 w 3441700"/>
                  <a:gd name="connsiteY1" fmla="*/ 729458 h 742900"/>
                  <a:gd name="connsiteX2" fmla="*/ 1663700 w 3441700"/>
                  <a:gd name="connsiteY2" fmla="*/ 500858 h 742900"/>
                  <a:gd name="connsiteX3" fmla="*/ 1663700 w 3441700"/>
                  <a:gd name="connsiteY3" fmla="*/ 234158 h 742900"/>
                  <a:gd name="connsiteX4" fmla="*/ 1885950 w 3441700"/>
                  <a:gd name="connsiteY4" fmla="*/ 11908 h 742900"/>
                  <a:gd name="connsiteX5" fmla="*/ 3441700 w 3441700"/>
                  <a:gd name="connsiteY5" fmla="*/ 50008 h 742900"/>
                  <a:gd name="connsiteX0" fmla="*/ 0 w 3441700"/>
                  <a:gd name="connsiteY0" fmla="*/ 729458 h 742900"/>
                  <a:gd name="connsiteX1" fmla="*/ 1435100 w 3441700"/>
                  <a:gd name="connsiteY1" fmla="*/ 729458 h 742900"/>
                  <a:gd name="connsiteX2" fmla="*/ 1663700 w 3441700"/>
                  <a:gd name="connsiteY2" fmla="*/ 500858 h 742900"/>
                  <a:gd name="connsiteX3" fmla="*/ 1663700 w 3441700"/>
                  <a:gd name="connsiteY3" fmla="*/ 234158 h 742900"/>
                  <a:gd name="connsiteX4" fmla="*/ 1885950 w 3441700"/>
                  <a:gd name="connsiteY4" fmla="*/ 11908 h 742900"/>
                  <a:gd name="connsiteX5" fmla="*/ 3441700 w 3441700"/>
                  <a:gd name="connsiteY5" fmla="*/ 50008 h 742900"/>
                  <a:gd name="connsiteX0" fmla="*/ 0 w 3441700"/>
                  <a:gd name="connsiteY0" fmla="*/ 729458 h 736687"/>
                  <a:gd name="connsiteX1" fmla="*/ 1435100 w 3441700"/>
                  <a:gd name="connsiteY1" fmla="*/ 729458 h 736687"/>
                  <a:gd name="connsiteX2" fmla="*/ 1663700 w 3441700"/>
                  <a:gd name="connsiteY2" fmla="*/ 500858 h 736687"/>
                  <a:gd name="connsiteX3" fmla="*/ 1663700 w 3441700"/>
                  <a:gd name="connsiteY3" fmla="*/ 234158 h 736687"/>
                  <a:gd name="connsiteX4" fmla="*/ 1885950 w 3441700"/>
                  <a:gd name="connsiteY4" fmla="*/ 11908 h 736687"/>
                  <a:gd name="connsiteX5" fmla="*/ 3441700 w 3441700"/>
                  <a:gd name="connsiteY5" fmla="*/ 50008 h 736687"/>
                  <a:gd name="connsiteX0" fmla="*/ 0 w 3441700"/>
                  <a:gd name="connsiteY0" fmla="*/ 729458 h 736687"/>
                  <a:gd name="connsiteX1" fmla="*/ 1435100 w 3441700"/>
                  <a:gd name="connsiteY1" fmla="*/ 729458 h 736687"/>
                  <a:gd name="connsiteX2" fmla="*/ 1663700 w 3441700"/>
                  <a:gd name="connsiteY2" fmla="*/ 500858 h 736687"/>
                  <a:gd name="connsiteX3" fmla="*/ 1663700 w 3441700"/>
                  <a:gd name="connsiteY3" fmla="*/ 234158 h 736687"/>
                  <a:gd name="connsiteX4" fmla="*/ 1885950 w 3441700"/>
                  <a:gd name="connsiteY4" fmla="*/ 11908 h 736687"/>
                  <a:gd name="connsiteX5" fmla="*/ 3441700 w 3441700"/>
                  <a:gd name="connsiteY5" fmla="*/ 50008 h 736687"/>
                  <a:gd name="connsiteX0" fmla="*/ 0 w 3441700"/>
                  <a:gd name="connsiteY0" fmla="*/ 729458 h 736687"/>
                  <a:gd name="connsiteX1" fmla="*/ 1435100 w 3441700"/>
                  <a:gd name="connsiteY1" fmla="*/ 729458 h 736687"/>
                  <a:gd name="connsiteX2" fmla="*/ 1663700 w 3441700"/>
                  <a:gd name="connsiteY2" fmla="*/ 500858 h 736687"/>
                  <a:gd name="connsiteX3" fmla="*/ 1663700 w 3441700"/>
                  <a:gd name="connsiteY3" fmla="*/ 234158 h 736687"/>
                  <a:gd name="connsiteX4" fmla="*/ 1885950 w 3441700"/>
                  <a:gd name="connsiteY4" fmla="*/ 11908 h 736687"/>
                  <a:gd name="connsiteX5" fmla="*/ 3441700 w 3441700"/>
                  <a:gd name="connsiteY5" fmla="*/ 50008 h 736687"/>
                  <a:gd name="connsiteX0" fmla="*/ 0 w 3441700"/>
                  <a:gd name="connsiteY0" fmla="*/ 729458 h 736687"/>
                  <a:gd name="connsiteX1" fmla="*/ 1435100 w 3441700"/>
                  <a:gd name="connsiteY1" fmla="*/ 729458 h 736687"/>
                  <a:gd name="connsiteX2" fmla="*/ 1663700 w 3441700"/>
                  <a:gd name="connsiteY2" fmla="*/ 500858 h 736687"/>
                  <a:gd name="connsiteX3" fmla="*/ 1663700 w 3441700"/>
                  <a:gd name="connsiteY3" fmla="*/ 234158 h 736687"/>
                  <a:gd name="connsiteX4" fmla="*/ 1885950 w 3441700"/>
                  <a:gd name="connsiteY4" fmla="*/ 11908 h 736687"/>
                  <a:gd name="connsiteX5" fmla="*/ 3441700 w 3441700"/>
                  <a:gd name="connsiteY5" fmla="*/ 50008 h 736687"/>
                  <a:gd name="connsiteX0" fmla="*/ 0 w 3441700"/>
                  <a:gd name="connsiteY0" fmla="*/ 729458 h 735412"/>
                  <a:gd name="connsiteX1" fmla="*/ 1435100 w 3441700"/>
                  <a:gd name="connsiteY1" fmla="*/ 729458 h 735412"/>
                  <a:gd name="connsiteX2" fmla="*/ 1663700 w 3441700"/>
                  <a:gd name="connsiteY2" fmla="*/ 500858 h 735412"/>
                  <a:gd name="connsiteX3" fmla="*/ 1663700 w 3441700"/>
                  <a:gd name="connsiteY3" fmla="*/ 234158 h 735412"/>
                  <a:gd name="connsiteX4" fmla="*/ 1885950 w 3441700"/>
                  <a:gd name="connsiteY4" fmla="*/ 11908 h 735412"/>
                  <a:gd name="connsiteX5" fmla="*/ 3441700 w 3441700"/>
                  <a:gd name="connsiteY5" fmla="*/ 50008 h 735412"/>
                  <a:gd name="connsiteX0" fmla="*/ 0 w 3441700"/>
                  <a:gd name="connsiteY0" fmla="*/ 729458 h 735412"/>
                  <a:gd name="connsiteX1" fmla="*/ 1435100 w 3441700"/>
                  <a:gd name="connsiteY1" fmla="*/ 729458 h 735412"/>
                  <a:gd name="connsiteX2" fmla="*/ 1663700 w 3441700"/>
                  <a:gd name="connsiteY2" fmla="*/ 500858 h 735412"/>
                  <a:gd name="connsiteX3" fmla="*/ 1663700 w 3441700"/>
                  <a:gd name="connsiteY3" fmla="*/ 234158 h 735412"/>
                  <a:gd name="connsiteX4" fmla="*/ 1885950 w 3441700"/>
                  <a:gd name="connsiteY4" fmla="*/ 11908 h 735412"/>
                  <a:gd name="connsiteX5" fmla="*/ 3441700 w 3441700"/>
                  <a:gd name="connsiteY5" fmla="*/ 50008 h 735412"/>
                  <a:gd name="connsiteX0" fmla="*/ 0 w 3441700"/>
                  <a:gd name="connsiteY0" fmla="*/ 718589 h 724543"/>
                  <a:gd name="connsiteX1" fmla="*/ 1435100 w 3441700"/>
                  <a:gd name="connsiteY1" fmla="*/ 718589 h 724543"/>
                  <a:gd name="connsiteX2" fmla="*/ 1663700 w 3441700"/>
                  <a:gd name="connsiteY2" fmla="*/ 489989 h 724543"/>
                  <a:gd name="connsiteX3" fmla="*/ 1663700 w 3441700"/>
                  <a:gd name="connsiteY3" fmla="*/ 223289 h 724543"/>
                  <a:gd name="connsiteX4" fmla="*/ 1885950 w 3441700"/>
                  <a:gd name="connsiteY4" fmla="*/ 1039 h 724543"/>
                  <a:gd name="connsiteX5" fmla="*/ 3441700 w 3441700"/>
                  <a:gd name="connsiteY5" fmla="*/ 39139 h 724543"/>
                  <a:gd name="connsiteX0" fmla="*/ 0 w 3441700"/>
                  <a:gd name="connsiteY0" fmla="*/ 717688 h 723642"/>
                  <a:gd name="connsiteX1" fmla="*/ 1435100 w 3441700"/>
                  <a:gd name="connsiteY1" fmla="*/ 717688 h 723642"/>
                  <a:gd name="connsiteX2" fmla="*/ 1663700 w 3441700"/>
                  <a:gd name="connsiteY2" fmla="*/ 489088 h 723642"/>
                  <a:gd name="connsiteX3" fmla="*/ 1663700 w 3441700"/>
                  <a:gd name="connsiteY3" fmla="*/ 222388 h 723642"/>
                  <a:gd name="connsiteX4" fmla="*/ 1885950 w 3441700"/>
                  <a:gd name="connsiteY4" fmla="*/ 138 h 723642"/>
                  <a:gd name="connsiteX5" fmla="*/ 3441700 w 3441700"/>
                  <a:gd name="connsiteY5" fmla="*/ 38238 h 723642"/>
                  <a:gd name="connsiteX0" fmla="*/ 0 w 3441700"/>
                  <a:gd name="connsiteY0" fmla="*/ 717585 h 723539"/>
                  <a:gd name="connsiteX1" fmla="*/ 1435100 w 3441700"/>
                  <a:gd name="connsiteY1" fmla="*/ 717585 h 723539"/>
                  <a:gd name="connsiteX2" fmla="*/ 1663700 w 3441700"/>
                  <a:gd name="connsiteY2" fmla="*/ 488985 h 723539"/>
                  <a:gd name="connsiteX3" fmla="*/ 1663700 w 3441700"/>
                  <a:gd name="connsiteY3" fmla="*/ 222285 h 723539"/>
                  <a:gd name="connsiteX4" fmla="*/ 1885950 w 3441700"/>
                  <a:gd name="connsiteY4" fmla="*/ 35 h 723539"/>
                  <a:gd name="connsiteX5" fmla="*/ 3441700 w 3441700"/>
                  <a:gd name="connsiteY5" fmla="*/ 38135 h 723539"/>
                  <a:gd name="connsiteX0" fmla="*/ 0 w 3441700"/>
                  <a:gd name="connsiteY0" fmla="*/ 744348 h 750302"/>
                  <a:gd name="connsiteX1" fmla="*/ 1435100 w 3441700"/>
                  <a:gd name="connsiteY1" fmla="*/ 744348 h 750302"/>
                  <a:gd name="connsiteX2" fmla="*/ 1663700 w 3441700"/>
                  <a:gd name="connsiteY2" fmla="*/ 515748 h 750302"/>
                  <a:gd name="connsiteX3" fmla="*/ 1663700 w 3441700"/>
                  <a:gd name="connsiteY3" fmla="*/ 249048 h 750302"/>
                  <a:gd name="connsiteX4" fmla="*/ 1885950 w 3441700"/>
                  <a:gd name="connsiteY4" fmla="*/ 26798 h 750302"/>
                  <a:gd name="connsiteX5" fmla="*/ 3441700 w 3441700"/>
                  <a:gd name="connsiteY5" fmla="*/ 26798 h 750302"/>
                  <a:gd name="connsiteX0" fmla="*/ 0 w 3441700"/>
                  <a:gd name="connsiteY0" fmla="*/ 734618 h 740572"/>
                  <a:gd name="connsiteX1" fmla="*/ 1435100 w 3441700"/>
                  <a:gd name="connsiteY1" fmla="*/ 734618 h 740572"/>
                  <a:gd name="connsiteX2" fmla="*/ 1663700 w 3441700"/>
                  <a:gd name="connsiteY2" fmla="*/ 506018 h 740572"/>
                  <a:gd name="connsiteX3" fmla="*/ 1663700 w 3441700"/>
                  <a:gd name="connsiteY3" fmla="*/ 239318 h 740572"/>
                  <a:gd name="connsiteX4" fmla="*/ 1885950 w 3441700"/>
                  <a:gd name="connsiteY4" fmla="*/ 17068 h 740572"/>
                  <a:gd name="connsiteX5" fmla="*/ 3441700 w 3441700"/>
                  <a:gd name="connsiteY5" fmla="*/ 17068 h 740572"/>
                  <a:gd name="connsiteX0" fmla="*/ 0 w 3441700"/>
                  <a:gd name="connsiteY0" fmla="*/ 717559 h 723513"/>
                  <a:gd name="connsiteX1" fmla="*/ 1435100 w 3441700"/>
                  <a:gd name="connsiteY1" fmla="*/ 717559 h 723513"/>
                  <a:gd name="connsiteX2" fmla="*/ 1663700 w 3441700"/>
                  <a:gd name="connsiteY2" fmla="*/ 488959 h 723513"/>
                  <a:gd name="connsiteX3" fmla="*/ 1663700 w 3441700"/>
                  <a:gd name="connsiteY3" fmla="*/ 222259 h 723513"/>
                  <a:gd name="connsiteX4" fmla="*/ 1885950 w 3441700"/>
                  <a:gd name="connsiteY4" fmla="*/ 9 h 723513"/>
                  <a:gd name="connsiteX5" fmla="*/ 3441700 w 3441700"/>
                  <a:gd name="connsiteY5" fmla="*/ 9 h 723513"/>
                  <a:gd name="connsiteX0" fmla="*/ 0 w 3441700"/>
                  <a:gd name="connsiteY0" fmla="*/ 719902 h 725856"/>
                  <a:gd name="connsiteX1" fmla="*/ 1435100 w 3441700"/>
                  <a:gd name="connsiteY1" fmla="*/ 719902 h 725856"/>
                  <a:gd name="connsiteX2" fmla="*/ 1663700 w 3441700"/>
                  <a:gd name="connsiteY2" fmla="*/ 491302 h 725856"/>
                  <a:gd name="connsiteX3" fmla="*/ 1663700 w 3441700"/>
                  <a:gd name="connsiteY3" fmla="*/ 224602 h 725856"/>
                  <a:gd name="connsiteX4" fmla="*/ 1885950 w 3441700"/>
                  <a:gd name="connsiteY4" fmla="*/ 2352 h 725856"/>
                  <a:gd name="connsiteX5" fmla="*/ 3441700 w 3441700"/>
                  <a:gd name="connsiteY5" fmla="*/ 2352 h 725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41700" h="725856">
                    <a:moveTo>
                      <a:pt x="0" y="719902"/>
                    </a:moveTo>
                    <a:cubicBezTo>
                      <a:pt x="569912" y="731543"/>
                      <a:pt x="1257300" y="723077"/>
                      <a:pt x="1435100" y="719902"/>
                    </a:cubicBezTo>
                    <a:cubicBezTo>
                      <a:pt x="1612900" y="716727"/>
                      <a:pt x="1663700" y="723077"/>
                      <a:pt x="1663700" y="491302"/>
                    </a:cubicBezTo>
                    <a:cubicBezTo>
                      <a:pt x="1663700" y="402402"/>
                      <a:pt x="1665817" y="352660"/>
                      <a:pt x="1663700" y="224602"/>
                    </a:cubicBezTo>
                    <a:cubicBezTo>
                      <a:pt x="1661583" y="96544"/>
                      <a:pt x="1656292" y="7644"/>
                      <a:pt x="1885950" y="2352"/>
                    </a:cubicBezTo>
                    <a:cubicBezTo>
                      <a:pt x="2115608" y="-2940"/>
                      <a:pt x="2923117" y="2352"/>
                      <a:pt x="3441700" y="2352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олилиния: синяя">
                <a:extLst>
                  <a:ext uri="{FF2B5EF4-FFF2-40B4-BE49-F238E27FC236}">
                    <a16:creationId xmlns:a16="http://schemas.microsoft.com/office/drawing/2014/main" id="{133A85F2-DA6E-46F7-9617-EF9983A14485}"/>
                  </a:ext>
                </a:extLst>
              </p:cNvPr>
              <p:cNvSpPr/>
              <p:nvPr/>
            </p:nvSpPr>
            <p:spPr>
              <a:xfrm>
                <a:off x="4897120" y="3263899"/>
                <a:ext cx="3110229" cy="1264077"/>
              </a:xfrm>
              <a:custGeom>
                <a:avLst/>
                <a:gdLst>
                  <a:gd name="connsiteX0" fmla="*/ 0 w 3054350"/>
                  <a:gd name="connsiteY0" fmla="*/ 0 h 1263650"/>
                  <a:gd name="connsiteX1" fmla="*/ 2952750 w 3054350"/>
                  <a:gd name="connsiteY1" fmla="*/ 0 h 1263650"/>
                  <a:gd name="connsiteX2" fmla="*/ 3054350 w 3054350"/>
                  <a:gd name="connsiteY2" fmla="*/ 101600 h 1263650"/>
                  <a:gd name="connsiteX3" fmla="*/ 3054350 w 3054350"/>
                  <a:gd name="connsiteY3" fmla="*/ 1155700 h 1263650"/>
                  <a:gd name="connsiteX4" fmla="*/ 3054350 w 3054350"/>
                  <a:gd name="connsiteY4" fmla="*/ 1263650 h 1263650"/>
                  <a:gd name="connsiteX5" fmla="*/ 2882900 w 3054350"/>
                  <a:gd name="connsiteY5" fmla="*/ 1263650 h 1263650"/>
                  <a:gd name="connsiteX0" fmla="*/ 0 w 3054350"/>
                  <a:gd name="connsiteY0" fmla="*/ 0 h 1263650"/>
                  <a:gd name="connsiteX1" fmla="*/ 2952750 w 3054350"/>
                  <a:gd name="connsiteY1" fmla="*/ 0 h 1263650"/>
                  <a:gd name="connsiteX2" fmla="*/ 3054350 w 3054350"/>
                  <a:gd name="connsiteY2" fmla="*/ 101600 h 1263650"/>
                  <a:gd name="connsiteX3" fmla="*/ 3054350 w 3054350"/>
                  <a:gd name="connsiteY3" fmla="*/ 1155700 h 1263650"/>
                  <a:gd name="connsiteX4" fmla="*/ 3054350 w 3054350"/>
                  <a:gd name="connsiteY4" fmla="*/ 1263650 h 1263650"/>
                  <a:gd name="connsiteX5" fmla="*/ 2882900 w 3054350"/>
                  <a:gd name="connsiteY5" fmla="*/ 1263650 h 1263650"/>
                  <a:gd name="connsiteX0" fmla="*/ 0 w 3059214"/>
                  <a:gd name="connsiteY0" fmla="*/ 0 h 1263650"/>
                  <a:gd name="connsiteX1" fmla="*/ 2952750 w 3059214"/>
                  <a:gd name="connsiteY1" fmla="*/ 0 h 1263650"/>
                  <a:gd name="connsiteX2" fmla="*/ 3054350 w 3059214"/>
                  <a:gd name="connsiteY2" fmla="*/ 101600 h 1263650"/>
                  <a:gd name="connsiteX3" fmla="*/ 3054350 w 3059214"/>
                  <a:gd name="connsiteY3" fmla="*/ 1155700 h 1263650"/>
                  <a:gd name="connsiteX4" fmla="*/ 3054350 w 3059214"/>
                  <a:gd name="connsiteY4" fmla="*/ 1263650 h 1263650"/>
                  <a:gd name="connsiteX5" fmla="*/ 2882900 w 3059214"/>
                  <a:gd name="connsiteY5" fmla="*/ 1263650 h 1263650"/>
                  <a:gd name="connsiteX0" fmla="*/ 0 w 3057760"/>
                  <a:gd name="connsiteY0" fmla="*/ 0 h 1263650"/>
                  <a:gd name="connsiteX1" fmla="*/ 2952750 w 3057760"/>
                  <a:gd name="connsiteY1" fmla="*/ 0 h 1263650"/>
                  <a:gd name="connsiteX2" fmla="*/ 3054350 w 3057760"/>
                  <a:gd name="connsiteY2" fmla="*/ 101600 h 1263650"/>
                  <a:gd name="connsiteX3" fmla="*/ 3054350 w 3057760"/>
                  <a:gd name="connsiteY3" fmla="*/ 1155700 h 1263650"/>
                  <a:gd name="connsiteX4" fmla="*/ 3054350 w 3057760"/>
                  <a:gd name="connsiteY4" fmla="*/ 1263650 h 1263650"/>
                  <a:gd name="connsiteX5" fmla="*/ 2882900 w 3057760"/>
                  <a:gd name="connsiteY5" fmla="*/ 1263650 h 1263650"/>
                  <a:gd name="connsiteX0" fmla="*/ 0 w 3055981"/>
                  <a:gd name="connsiteY0" fmla="*/ 0 h 1263650"/>
                  <a:gd name="connsiteX1" fmla="*/ 2952750 w 3055981"/>
                  <a:gd name="connsiteY1" fmla="*/ 0 h 1263650"/>
                  <a:gd name="connsiteX2" fmla="*/ 3054350 w 3055981"/>
                  <a:gd name="connsiteY2" fmla="*/ 101600 h 1263650"/>
                  <a:gd name="connsiteX3" fmla="*/ 3054350 w 3055981"/>
                  <a:gd name="connsiteY3" fmla="*/ 1155700 h 1263650"/>
                  <a:gd name="connsiteX4" fmla="*/ 3054350 w 3055981"/>
                  <a:gd name="connsiteY4" fmla="*/ 1263650 h 1263650"/>
                  <a:gd name="connsiteX5" fmla="*/ 2882900 w 3055981"/>
                  <a:gd name="connsiteY5" fmla="*/ 1263650 h 1263650"/>
                  <a:gd name="connsiteX0" fmla="*/ 0 w 3057036"/>
                  <a:gd name="connsiteY0" fmla="*/ 0 h 1263650"/>
                  <a:gd name="connsiteX1" fmla="*/ 2952750 w 3057036"/>
                  <a:gd name="connsiteY1" fmla="*/ 0 h 1263650"/>
                  <a:gd name="connsiteX2" fmla="*/ 3054350 w 3057036"/>
                  <a:gd name="connsiteY2" fmla="*/ 101600 h 1263650"/>
                  <a:gd name="connsiteX3" fmla="*/ 3054350 w 3057036"/>
                  <a:gd name="connsiteY3" fmla="*/ 1155700 h 1263650"/>
                  <a:gd name="connsiteX4" fmla="*/ 3054350 w 3057036"/>
                  <a:gd name="connsiteY4" fmla="*/ 1263650 h 1263650"/>
                  <a:gd name="connsiteX5" fmla="*/ 2882900 w 3057036"/>
                  <a:gd name="connsiteY5" fmla="*/ 1263650 h 1263650"/>
                  <a:gd name="connsiteX0" fmla="*/ 0 w 3054585"/>
                  <a:gd name="connsiteY0" fmla="*/ 0 h 1263650"/>
                  <a:gd name="connsiteX1" fmla="*/ 2952750 w 3054585"/>
                  <a:gd name="connsiteY1" fmla="*/ 0 h 1263650"/>
                  <a:gd name="connsiteX2" fmla="*/ 3054350 w 3054585"/>
                  <a:gd name="connsiteY2" fmla="*/ 101600 h 1263650"/>
                  <a:gd name="connsiteX3" fmla="*/ 3054350 w 3054585"/>
                  <a:gd name="connsiteY3" fmla="*/ 1155700 h 1263650"/>
                  <a:gd name="connsiteX4" fmla="*/ 3054350 w 3054585"/>
                  <a:gd name="connsiteY4" fmla="*/ 1263650 h 1263650"/>
                  <a:gd name="connsiteX5" fmla="*/ 2882900 w 3054585"/>
                  <a:gd name="connsiteY5" fmla="*/ 1263650 h 1263650"/>
                  <a:gd name="connsiteX0" fmla="*/ 0 w 3054585"/>
                  <a:gd name="connsiteY0" fmla="*/ 0 h 1263650"/>
                  <a:gd name="connsiteX1" fmla="*/ 2952750 w 3054585"/>
                  <a:gd name="connsiteY1" fmla="*/ 0 h 1263650"/>
                  <a:gd name="connsiteX2" fmla="*/ 3054350 w 3054585"/>
                  <a:gd name="connsiteY2" fmla="*/ 101600 h 1263650"/>
                  <a:gd name="connsiteX3" fmla="*/ 3054350 w 3054585"/>
                  <a:gd name="connsiteY3" fmla="*/ 1155700 h 1263650"/>
                  <a:gd name="connsiteX4" fmla="*/ 3054350 w 3054585"/>
                  <a:gd name="connsiteY4" fmla="*/ 1263650 h 1263650"/>
                  <a:gd name="connsiteX5" fmla="*/ 2882900 w 3054585"/>
                  <a:gd name="connsiteY5" fmla="*/ 1263650 h 1263650"/>
                  <a:gd name="connsiteX0" fmla="*/ 0 w 3054585"/>
                  <a:gd name="connsiteY0" fmla="*/ 0 h 1263650"/>
                  <a:gd name="connsiteX1" fmla="*/ 2952750 w 3054585"/>
                  <a:gd name="connsiteY1" fmla="*/ 0 h 1263650"/>
                  <a:gd name="connsiteX2" fmla="*/ 3054350 w 3054585"/>
                  <a:gd name="connsiteY2" fmla="*/ 101600 h 1263650"/>
                  <a:gd name="connsiteX3" fmla="*/ 3054350 w 3054585"/>
                  <a:gd name="connsiteY3" fmla="*/ 1155700 h 1263650"/>
                  <a:gd name="connsiteX4" fmla="*/ 2882900 w 3054585"/>
                  <a:gd name="connsiteY4" fmla="*/ 1263650 h 1263650"/>
                  <a:gd name="connsiteX0" fmla="*/ 0 w 3059877"/>
                  <a:gd name="connsiteY0" fmla="*/ 26748 h 1290398"/>
                  <a:gd name="connsiteX1" fmla="*/ 2952750 w 3059877"/>
                  <a:gd name="connsiteY1" fmla="*/ 26748 h 1290398"/>
                  <a:gd name="connsiteX2" fmla="*/ 3054350 w 3059877"/>
                  <a:gd name="connsiteY2" fmla="*/ 128348 h 1290398"/>
                  <a:gd name="connsiteX3" fmla="*/ 3047206 w 3059877"/>
                  <a:gd name="connsiteY3" fmla="*/ 1270555 h 1290398"/>
                  <a:gd name="connsiteX4" fmla="*/ 2882900 w 3059877"/>
                  <a:gd name="connsiteY4" fmla="*/ 1290398 h 1290398"/>
                  <a:gd name="connsiteX0" fmla="*/ 0 w 3059877"/>
                  <a:gd name="connsiteY0" fmla="*/ 26748 h 1290412"/>
                  <a:gd name="connsiteX1" fmla="*/ 2952750 w 3059877"/>
                  <a:gd name="connsiteY1" fmla="*/ 26748 h 1290412"/>
                  <a:gd name="connsiteX2" fmla="*/ 3054350 w 3059877"/>
                  <a:gd name="connsiteY2" fmla="*/ 128348 h 1290412"/>
                  <a:gd name="connsiteX3" fmla="*/ 3047206 w 3059877"/>
                  <a:gd name="connsiteY3" fmla="*/ 1270555 h 1290412"/>
                  <a:gd name="connsiteX4" fmla="*/ 2882900 w 3059877"/>
                  <a:gd name="connsiteY4" fmla="*/ 1290398 h 1290412"/>
                  <a:gd name="connsiteX0" fmla="*/ 0 w 3063685"/>
                  <a:gd name="connsiteY0" fmla="*/ 20418 h 1284069"/>
                  <a:gd name="connsiteX1" fmla="*/ 2952750 w 3063685"/>
                  <a:gd name="connsiteY1" fmla="*/ 20418 h 1284069"/>
                  <a:gd name="connsiteX2" fmla="*/ 3054350 w 3063685"/>
                  <a:gd name="connsiteY2" fmla="*/ 122018 h 1284069"/>
                  <a:gd name="connsiteX3" fmla="*/ 3059112 w 3063685"/>
                  <a:gd name="connsiteY3" fmla="*/ 1161831 h 1284069"/>
                  <a:gd name="connsiteX4" fmla="*/ 2882900 w 3063685"/>
                  <a:gd name="connsiteY4" fmla="*/ 1284068 h 1284069"/>
                  <a:gd name="connsiteX0" fmla="*/ 0 w 3063019"/>
                  <a:gd name="connsiteY0" fmla="*/ 20418 h 1285257"/>
                  <a:gd name="connsiteX1" fmla="*/ 2952750 w 3063019"/>
                  <a:gd name="connsiteY1" fmla="*/ 20418 h 1285257"/>
                  <a:gd name="connsiteX2" fmla="*/ 3054350 w 3063019"/>
                  <a:gd name="connsiteY2" fmla="*/ 122018 h 1285257"/>
                  <a:gd name="connsiteX3" fmla="*/ 3059112 w 3063019"/>
                  <a:gd name="connsiteY3" fmla="*/ 1161831 h 1285257"/>
                  <a:gd name="connsiteX4" fmla="*/ 2882900 w 3063019"/>
                  <a:gd name="connsiteY4" fmla="*/ 1284068 h 1285257"/>
                  <a:gd name="connsiteX0" fmla="*/ 0 w 3063019"/>
                  <a:gd name="connsiteY0" fmla="*/ 20418 h 1284068"/>
                  <a:gd name="connsiteX1" fmla="*/ 2952750 w 3063019"/>
                  <a:gd name="connsiteY1" fmla="*/ 20418 h 1284068"/>
                  <a:gd name="connsiteX2" fmla="*/ 3054350 w 3063019"/>
                  <a:gd name="connsiteY2" fmla="*/ 122018 h 1284068"/>
                  <a:gd name="connsiteX3" fmla="*/ 3059112 w 3063019"/>
                  <a:gd name="connsiteY3" fmla="*/ 1161831 h 1284068"/>
                  <a:gd name="connsiteX4" fmla="*/ 2882900 w 3063019"/>
                  <a:gd name="connsiteY4" fmla="*/ 1284068 h 1284068"/>
                  <a:gd name="connsiteX0" fmla="*/ 0 w 3059254"/>
                  <a:gd name="connsiteY0" fmla="*/ 0 h 1263650"/>
                  <a:gd name="connsiteX1" fmla="*/ 2952750 w 3059254"/>
                  <a:gd name="connsiteY1" fmla="*/ 0 h 1263650"/>
                  <a:gd name="connsiteX2" fmla="*/ 3054350 w 3059254"/>
                  <a:gd name="connsiteY2" fmla="*/ 101600 h 1263650"/>
                  <a:gd name="connsiteX3" fmla="*/ 3059112 w 3059254"/>
                  <a:gd name="connsiteY3" fmla="*/ 1141413 h 1263650"/>
                  <a:gd name="connsiteX4" fmla="*/ 2882900 w 3059254"/>
                  <a:gd name="connsiteY4" fmla="*/ 1263650 h 1263650"/>
                  <a:gd name="connsiteX0" fmla="*/ 0 w 3211006"/>
                  <a:gd name="connsiteY0" fmla="*/ 11583 h 1283536"/>
                  <a:gd name="connsiteX1" fmla="*/ 2952750 w 3211006"/>
                  <a:gd name="connsiteY1" fmla="*/ 11583 h 1283536"/>
                  <a:gd name="connsiteX2" fmla="*/ 3059113 w 3211006"/>
                  <a:gd name="connsiteY2" fmla="*/ 167952 h 1283536"/>
                  <a:gd name="connsiteX3" fmla="*/ 3059112 w 3211006"/>
                  <a:gd name="connsiteY3" fmla="*/ 1152996 h 1283536"/>
                  <a:gd name="connsiteX4" fmla="*/ 2882900 w 3211006"/>
                  <a:gd name="connsiteY4" fmla="*/ 1275233 h 1283536"/>
                  <a:gd name="connsiteX0" fmla="*/ 0 w 3211006"/>
                  <a:gd name="connsiteY0" fmla="*/ 11583 h 1283536"/>
                  <a:gd name="connsiteX1" fmla="*/ 2952750 w 3211006"/>
                  <a:gd name="connsiteY1" fmla="*/ 11583 h 1283536"/>
                  <a:gd name="connsiteX2" fmla="*/ 3059113 w 3211006"/>
                  <a:gd name="connsiteY2" fmla="*/ 167952 h 1283536"/>
                  <a:gd name="connsiteX3" fmla="*/ 3059112 w 3211006"/>
                  <a:gd name="connsiteY3" fmla="*/ 1152996 h 1283536"/>
                  <a:gd name="connsiteX4" fmla="*/ 2882900 w 3211006"/>
                  <a:gd name="connsiteY4" fmla="*/ 1275233 h 1283536"/>
                  <a:gd name="connsiteX0" fmla="*/ 0 w 3071876"/>
                  <a:gd name="connsiteY0" fmla="*/ 81 h 1272034"/>
                  <a:gd name="connsiteX1" fmla="*/ 2952750 w 3071876"/>
                  <a:gd name="connsiteY1" fmla="*/ 81 h 1272034"/>
                  <a:gd name="connsiteX2" fmla="*/ 3059113 w 3071876"/>
                  <a:gd name="connsiteY2" fmla="*/ 156450 h 1272034"/>
                  <a:gd name="connsiteX3" fmla="*/ 3059112 w 3071876"/>
                  <a:gd name="connsiteY3" fmla="*/ 1141494 h 1272034"/>
                  <a:gd name="connsiteX4" fmla="*/ 2882900 w 3071876"/>
                  <a:gd name="connsiteY4" fmla="*/ 1263731 h 1272034"/>
                  <a:gd name="connsiteX0" fmla="*/ 0 w 3071876"/>
                  <a:gd name="connsiteY0" fmla="*/ 81 h 1272034"/>
                  <a:gd name="connsiteX1" fmla="*/ 2952750 w 3071876"/>
                  <a:gd name="connsiteY1" fmla="*/ 81 h 1272034"/>
                  <a:gd name="connsiteX2" fmla="*/ 3059113 w 3071876"/>
                  <a:gd name="connsiteY2" fmla="*/ 156450 h 1272034"/>
                  <a:gd name="connsiteX3" fmla="*/ 3059112 w 3071876"/>
                  <a:gd name="connsiteY3" fmla="*/ 1141494 h 1272034"/>
                  <a:gd name="connsiteX4" fmla="*/ 2882900 w 3071876"/>
                  <a:gd name="connsiteY4" fmla="*/ 1263731 h 1272034"/>
                  <a:gd name="connsiteX0" fmla="*/ 0 w 3071876"/>
                  <a:gd name="connsiteY0" fmla="*/ 0 h 1271953"/>
                  <a:gd name="connsiteX1" fmla="*/ 2952750 w 3071876"/>
                  <a:gd name="connsiteY1" fmla="*/ 0 h 1271953"/>
                  <a:gd name="connsiteX2" fmla="*/ 3059113 w 3071876"/>
                  <a:gd name="connsiteY2" fmla="*/ 156369 h 1271953"/>
                  <a:gd name="connsiteX3" fmla="*/ 3059112 w 3071876"/>
                  <a:gd name="connsiteY3" fmla="*/ 1141413 h 1271953"/>
                  <a:gd name="connsiteX4" fmla="*/ 2882900 w 3071876"/>
                  <a:gd name="connsiteY4" fmla="*/ 1263650 h 1271953"/>
                  <a:gd name="connsiteX0" fmla="*/ 0 w 3067645"/>
                  <a:gd name="connsiteY0" fmla="*/ 0 h 1271258"/>
                  <a:gd name="connsiteX1" fmla="*/ 2952750 w 3067645"/>
                  <a:gd name="connsiteY1" fmla="*/ 0 h 1271258"/>
                  <a:gd name="connsiteX2" fmla="*/ 3059113 w 3067645"/>
                  <a:gd name="connsiteY2" fmla="*/ 156369 h 1271258"/>
                  <a:gd name="connsiteX3" fmla="*/ 3059112 w 3067645"/>
                  <a:gd name="connsiteY3" fmla="*/ 1141413 h 1271258"/>
                  <a:gd name="connsiteX4" fmla="*/ 2882900 w 3067645"/>
                  <a:gd name="connsiteY4" fmla="*/ 1263650 h 1271258"/>
                  <a:gd name="connsiteX0" fmla="*/ 0 w 3060415"/>
                  <a:gd name="connsiteY0" fmla="*/ 0 h 1273387"/>
                  <a:gd name="connsiteX1" fmla="*/ 2952750 w 3060415"/>
                  <a:gd name="connsiteY1" fmla="*/ 0 h 1273387"/>
                  <a:gd name="connsiteX2" fmla="*/ 3059113 w 3060415"/>
                  <a:gd name="connsiteY2" fmla="*/ 156369 h 1273387"/>
                  <a:gd name="connsiteX3" fmla="*/ 3059112 w 3060415"/>
                  <a:gd name="connsiteY3" fmla="*/ 1141413 h 1273387"/>
                  <a:gd name="connsiteX4" fmla="*/ 2882900 w 3060415"/>
                  <a:gd name="connsiteY4" fmla="*/ 1263650 h 1273387"/>
                  <a:gd name="connsiteX0" fmla="*/ 0 w 3060415"/>
                  <a:gd name="connsiteY0" fmla="*/ 0 h 1273387"/>
                  <a:gd name="connsiteX1" fmla="*/ 2952750 w 3060415"/>
                  <a:gd name="connsiteY1" fmla="*/ 0 h 1273387"/>
                  <a:gd name="connsiteX2" fmla="*/ 3059113 w 3060415"/>
                  <a:gd name="connsiteY2" fmla="*/ 156369 h 1273387"/>
                  <a:gd name="connsiteX3" fmla="*/ 3059112 w 3060415"/>
                  <a:gd name="connsiteY3" fmla="*/ 1141413 h 1273387"/>
                  <a:gd name="connsiteX4" fmla="*/ 2882900 w 3060415"/>
                  <a:gd name="connsiteY4" fmla="*/ 1263650 h 1273387"/>
                  <a:gd name="connsiteX0" fmla="*/ 0 w 3061313"/>
                  <a:gd name="connsiteY0" fmla="*/ 0 h 1263650"/>
                  <a:gd name="connsiteX1" fmla="*/ 2952750 w 3061313"/>
                  <a:gd name="connsiteY1" fmla="*/ 0 h 1263650"/>
                  <a:gd name="connsiteX2" fmla="*/ 3059113 w 3061313"/>
                  <a:gd name="connsiteY2" fmla="*/ 156369 h 1263650"/>
                  <a:gd name="connsiteX3" fmla="*/ 3059112 w 3061313"/>
                  <a:gd name="connsiteY3" fmla="*/ 1141413 h 1263650"/>
                  <a:gd name="connsiteX4" fmla="*/ 2882900 w 3061313"/>
                  <a:gd name="connsiteY4" fmla="*/ 1263650 h 1263650"/>
                  <a:gd name="connsiteX0" fmla="*/ 0 w 3059304"/>
                  <a:gd name="connsiteY0" fmla="*/ 0 h 1265808"/>
                  <a:gd name="connsiteX1" fmla="*/ 2952750 w 3059304"/>
                  <a:gd name="connsiteY1" fmla="*/ 0 h 1265808"/>
                  <a:gd name="connsiteX2" fmla="*/ 3059113 w 3059304"/>
                  <a:gd name="connsiteY2" fmla="*/ 156369 h 1265808"/>
                  <a:gd name="connsiteX3" fmla="*/ 3059112 w 3059304"/>
                  <a:gd name="connsiteY3" fmla="*/ 1141413 h 1265808"/>
                  <a:gd name="connsiteX4" fmla="*/ 2882900 w 3059304"/>
                  <a:gd name="connsiteY4" fmla="*/ 1263650 h 1265808"/>
                  <a:gd name="connsiteX0" fmla="*/ 0 w 3059304"/>
                  <a:gd name="connsiteY0" fmla="*/ 0 h 1264750"/>
                  <a:gd name="connsiteX1" fmla="*/ 2952750 w 3059304"/>
                  <a:gd name="connsiteY1" fmla="*/ 0 h 1264750"/>
                  <a:gd name="connsiteX2" fmla="*/ 3059113 w 3059304"/>
                  <a:gd name="connsiteY2" fmla="*/ 156369 h 1264750"/>
                  <a:gd name="connsiteX3" fmla="*/ 3059112 w 3059304"/>
                  <a:gd name="connsiteY3" fmla="*/ 1141413 h 1264750"/>
                  <a:gd name="connsiteX4" fmla="*/ 2882900 w 3059304"/>
                  <a:gd name="connsiteY4" fmla="*/ 1263650 h 1264750"/>
                  <a:gd name="connsiteX0" fmla="*/ 0 w 3059304"/>
                  <a:gd name="connsiteY0" fmla="*/ 0 h 1263650"/>
                  <a:gd name="connsiteX1" fmla="*/ 2952750 w 3059304"/>
                  <a:gd name="connsiteY1" fmla="*/ 0 h 1263650"/>
                  <a:gd name="connsiteX2" fmla="*/ 3059113 w 3059304"/>
                  <a:gd name="connsiteY2" fmla="*/ 156369 h 1263650"/>
                  <a:gd name="connsiteX3" fmla="*/ 3059112 w 3059304"/>
                  <a:gd name="connsiteY3" fmla="*/ 1141413 h 1263650"/>
                  <a:gd name="connsiteX4" fmla="*/ 2882900 w 3059304"/>
                  <a:gd name="connsiteY4" fmla="*/ 1263650 h 1263650"/>
                  <a:gd name="connsiteX0" fmla="*/ 0 w 3059304"/>
                  <a:gd name="connsiteY0" fmla="*/ 0 h 1263650"/>
                  <a:gd name="connsiteX1" fmla="*/ 2952750 w 3059304"/>
                  <a:gd name="connsiteY1" fmla="*/ 0 h 1263650"/>
                  <a:gd name="connsiteX2" fmla="*/ 3059113 w 3059304"/>
                  <a:gd name="connsiteY2" fmla="*/ 156369 h 1263650"/>
                  <a:gd name="connsiteX3" fmla="*/ 3059112 w 3059304"/>
                  <a:gd name="connsiteY3" fmla="*/ 1141413 h 1263650"/>
                  <a:gd name="connsiteX4" fmla="*/ 2882900 w 3059304"/>
                  <a:gd name="connsiteY4" fmla="*/ 1263650 h 1263650"/>
                  <a:gd name="connsiteX0" fmla="*/ 0 w 3059304"/>
                  <a:gd name="connsiteY0" fmla="*/ 0 h 1266039"/>
                  <a:gd name="connsiteX1" fmla="*/ 2952750 w 3059304"/>
                  <a:gd name="connsiteY1" fmla="*/ 0 h 1266039"/>
                  <a:gd name="connsiteX2" fmla="*/ 3059113 w 3059304"/>
                  <a:gd name="connsiteY2" fmla="*/ 156369 h 1266039"/>
                  <a:gd name="connsiteX3" fmla="*/ 3059112 w 3059304"/>
                  <a:gd name="connsiteY3" fmla="*/ 1141413 h 1266039"/>
                  <a:gd name="connsiteX4" fmla="*/ 2882900 w 3059304"/>
                  <a:gd name="connsiteY4" fmla="*/ 1263650 h 1266039"/>
                  <a:gd name="connsiteX0" fmla="*/ 0 w 3059304"/>
                  <a:gd name="connsiteY0" fmla="*/ 0 h 1264077"/>
                  <a:gd name="connsiteX1" fmla="*/ 2952750 w 3059304"/>
                  <a:gd name="connsiteY1" fmla="*/ 0 h 1264077"/>
                  <a:gd name="connsiteX2" fmla="*/ 3059113 w 3059304"/>
                  <a:gd name="connsiteY2" fmla="*/ 156369 h 1264077"/>
                  <a:gd name="connsiteX3" fmla="*/ 3059112 w 3059304"/>
                  <a:gd name="connsiteY3" fmla="*/ 1141413 h 1264077"/>
                  <a:gd name="connsiteX4" fmla="*/ 2882900 w 3059304"/>
                  <a:gd name="connsiteY4" fmla="*/ 1263650 h 1264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9304" h="1264077">
                    <a:moveTo>
                      <a:pt x="0" y="0"/>
                    </a:moveTo>
                    <a:lnTo>
                      <a:pt x="2952750" y="0"/>
                    </a:lnTo>
                    <a:cubicBezTo>
                      <a:pt x="3057790" y="4631"/>
                      <a:pt x="3060436" y="54240"/>
                      <a:pt x="3059113" y="156369"/>
                    </a:cubicBezTo>
                    <a:cubicBezTo>
                      <a:pt x="3057790" y="258498"/>
                      <a:pt x="3057526" y="997349"/>
                      <a:pt x="3059112" y="1141413"/>
                    </a:cubicBezTo>
                    <a:cubicBezTo>
                      <a:pt x="3060698" y="1285477"/>
                      <a:pt x="3049588" y="1261799"/>
                      <a:pt x="2882900" y="1263650"/>
                    </a:cubicBezTo>
                  </a:path>
                </a:pathLst>
              </a:custGeom>
              <a:noFill/>
              <a:ln>
                <a:solidFill>
                  <a:srgbClr val="748C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9" name="линия голубая">
                <a:extLst>
                  <a:ext uri="{FF2B5EF4-FFF2-40B4-BE49-F238E27FC236}">
                    <a16:creationId xmlns:a16="http://schemas.microsoft.com/office/drawing/2014/main" id="{633A8F30-421D-46F1-B003-0ACDA3E21EEF}"/>
                  </a:ext>
                </a:extLst>
              </p:cNvPr>
              <p:cNvCxnSpPr/>
              <p:nvPr/>
            </p:nvCxnSpPr>
            <p:spPr>
              <a:xfrm>
                <a:off x="4897121" y="3841750"/>
                <a:ext cx="1342862" cy="0"/>
              </a:xfrm>
              <a:prstGeom prst="line">
                <a:avLst/>
              </a:prstGeom>
              <a:ln w="12700">
                <a:solidFill>
                  <a:srgbClr val="4AA9D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Полилиния:Желтая">
                <a:extLst>
                  <a:ext uri="{FF2B5EF4-FFF2-40B4-BE49-F238E27FC236}">
                    <a16:creationId xmlns:a16="http://schemas.microsoft.com/office/drawing/2014/main" id="{B4DA605D-F93D-488D-8F4F-0155EFAF4D0A}"/>
                  </a:ext>
                </a:extLst>
              </p:cNvPr>
              <p:cNvSpPr/>
              <p:nvPr/>
            </p:nvSpPr>
            <p:spPr>
              <a:xfrm>
                <a:off x="4897121" y="4109285"/>
                <a:ext cx="1316831" cy="347663"/>
              </a:xfrm>
              <a:custGeom>
                <a:avLst/>
                <a:gdLst>
                  <a:gd name="connsiteX0" fmla="*/ 0 w 1319212"/>
                  <a:gd name="connsiteY0" fmla="*/ 0 h 366712"/>
                  <a:gd name="connsiteX1" fmla="*/ 1119187 w 1319212"/>
                  <a:gd name="connsiteY1" fmla="*/ 0 h 366712"/>
                  <a:gd name="connsiteX2" fmla="*/ 1185862 w 1319212"/>
                  <a:gd name="connsiteY2" fmla="*/ 66675 h 366712"/>
                  <a:gd name="connsiteX3" fmla="*/ 1185862 w 1319212"/>
                  <a:gd name="connsiteY3" fmla="*/ 333375 h 366712"/>
                  <a:gd name="connsiteX4" fmla="*/ 1219199 w 1319212"/>
                  <a:gd name="connsiteY4" fmla="*/ 366712 h 366712"/>
                  <a:gd name="connsiteX5" fmla="*/ 1319212 w 1319212"/>
                  <a:gd name="connsiteY5" fmla="*/ 366712 h 366712"/>
                  <a:gd name="connsiteX0" fmla="*/ 0 w 1319212"/>
                  <a:gd name="connsiteY0" fmla="*/ 0 h 366712"/>
                  <a:gd name="connsiteX1" fmla="*/ 1119187 w 1319212"/>
                  <a:gd name="connsiteY1" fmla="*/ 0 h 366712"/>
                  <a:gd name="connsiteX2" fmla="*/ 1185862 w 1319212"/>
                  <a:gd name="connsiteY2" fmla="*/ 66675 h 366712"/>
                  <a:gd name="connsiteX3" fmla="*/ 1185862 w 1319212"/>
                  <a:gd name="connsiteY3" fmla="*/ 333375 h 366712"/>
                  <a:gd name="connsiteX4" fmla="*/ 1219199 w 1319212"/>
                  <a:gd name="connsiteY4" fmla="*/ 366712 h 366712"/>
                  <a:gd name="connsiteX5" fmla="*/ 1319212 w 1319212"/>
                  <a:gd name="connsiteY5" fmla="*/ 366712 h 366712"/>
                  <a:gd name="connsiteX0" fmla="*/ 0 w 1319212"/>
                  <a:gd name="connsiteY0" fmla="*/ 0 h 366712"/>
                  <a:gd name="connsiteX1" fmla="*/ 1119187 w 1319212"/>
                  <a:gd name="connsiteY1" fmla="*/ 0 h 366712"/>
                  <a:gd name="connsiteX2" fmla="*/ 1185862 w 1319212"/>
                  <a:gd name="connsiteY2" fmla="*/ 66675 h 366712"/>
                  <a:gd name="connsiteX3" fmla="*/ 1185862 w 1319212"/>
                  <a:gd name="connsiteY3" fmla="*/ 333375 h 366712"/>
                  <a:gd name="connsiteX4" fmla="*/ 1219199 w 1319212"/>
                  <a:gd name="connsiteY4" fmla="*/ 366712 h 366712"/>
                  <a:gd name="connsiteX5" fmla="*/ 1319212 w 1319212"/>
                  <a:gd name="connsiteY5" fmla="*/ 366712 h 366712"/>
                  <a:gd name="connsiteX0" fmla="*/ 0 w 1319212"/>
                  <a:gd name="connsiteY0" fmla="*/ 0 h 366712"/>
                  <a:gd name="connsiteX1" fmla="*/ 1119187 w 1319212"/>
                  <a:gd name="connsiteY1" fmla="*/ 0 h 366712"/>
                  <a:gd name="connsiteX2" fmla="*/ 1185862 w 1319212"/>
                  <a:gd name="connsiteY2" fmla="*/ 66675 h 366712"/>
                  <a:gd name="connsiteX3" fmla="*/ 1185862 w 1319212"/>
                  <a:gd name="connsiteY3" fmla="*/ 333375 h 366712"/>
                  <a:gd name="connsiteX4" fmla="*/ 1219199 w 1319212"/>
                  <a:gd name="connsiteY4" fmla="*/ 366712 h 366712"/>
                  <a:gd name="connsiteX5" fmla="*/ 1319212 w 1319212"/>
                  <a:gd name="connsiteY5" fmla="*/ 366712 h 366712"/>
                  <a:gd name="connsiteX0" fmla="*/ 0 w 1319212"/>
                  <a:gd name="connsiteY0" fmla="*/ 0 h 367417"/>
                  <a:gd name="connsiteX1" fmla="*/ 1119187 w 1319212"/>
                  <a:gd name="connsiteY1" fmla="*/ 0 h 367417"/>
                  <a:gd name="connsiteX2" fmla="*/ 1185862 w 1319212"/>
                  <a:gd name="connsiteY2" fmla="*/ 66675 h 367417"/>
                  <a:gd name="connsiteX3" fmla="*/ 1185862 w 1319212"/>
                  <a:gd name="connsiteY3" fmla="*/ 333375 h 367417"/>
                  <a:gd name="connsiteX4" fmla="*/ 1219199 w 1319212"/>
                  <a:gd name="connsiteY4" fmla="*/ 366712 h 367417"/>
                  <a:gd name="connsiteX5" fmla="*/ 1319212 w 1319212"/>
                  <a:gd name="connsiteY5" fmla="*/ 366712 h 367417"/>
                  <a:gd name="connsiteX0" fmla="*/ 0 w 1319212"/>
                  <a:gd name="connsiteY0" fmla="*/ 0 h 370384"/>
                  <a:gd name="connsiteX1" fmla="*/ 1119187 w 1319212"/>
                  <a:gd name="connsiteY1" fmla="*/ 0 h 370384"/>
                  <a:gd name="connsiteX2" fmla="*/ 1185862 w 1319212"/>
                  <a:gd name="connsiteY2" fmla="*/ 66675 h 370384"/>
                  <a:gd name="connsiteX3" fmla="*/ 1185862 w 1319212"/>
                  <a:gd name="connsiteY3" fmla="*/ 333375 h 370384"/>
                  <a:gd name="connsiteX4" fmla="*/ 1247774 w 1319212"/>
                  <a:gd name="connsiteY4" fmla="*/ 369093 h 370384"/>
                  <a:gd name="connsiteX5" fmla="*/ 1319212 w 1319212"/>
                  <a:gd name="connsiteY5" fmla="*/ 366712 h 370384"/>
                  <a:gd name="connsiteX0" fmla="*/ 0 w 1319212"/>
                  <a:gd name="connsiteY0" fmla="*/ 0 h 373481"/>
                  <a:gd name="connsiteX1" fmla="*/ 1119187 w 1319212"/>
                  <a:gd name="connsiteY1" fmla="*/ 0 h 373481"/>
                  <a:gd name="connsiteX2" fmla="*/ 1185862 w 1319212"/>
                  <a:gd name="connsiteY2" fmla="*/ 66675 h 373481"/>
                  <a:gd name="connsiteX3" fmla="*/ 1183481 w 1319212"/>
                  <a:gd name="connsiteY3" fmla="*/ 300037 h 373481"/>
                  <a:gd name="connsiteX4" fmla="*/ 1247774 w 1319212"/>
                  <a:gd name="connsiteY4" fmla="*/ 369093 h 373481"/>
                  <a:gd name="connsiteX5" fmla="*/ 1319212 w 1319212"/>
                  <a:gd name="connsiteY5" fmla="*/ 366712 h 373481"/>
                  <a:gd name="connsiteX0" fmla="*/ 0 w 1319212"/>
                  <a:gd name="connsiteY0" fmla="*/ 0 h 373481"/>
                  <a:gd name="connsiteX1" fmla="*/ 1119187 w 1319212"/>
                  <a:gd name="connsiteY1" fmla="*/ 0 h 373481"/>
                  <a:gd name="connsiteX2" fmla="*/ 1185862 w 1319212"/>
                  <a:gd name="connsiteY2" fmla="*/ 66675 h 373481"/>
                  <a:gd name="connsiteX3" fmla="*/ 1183481 w 1319212"/>
                  <a:gd name="connsiteY3" fmla="*/ 300037 h 373481"/>
                  <a:gd name="connsiteX4" fmla="*/ 1247774 w 1319212"/>
                  <a:gd name="connsiteY4" fmla="*/ 369093 h 373481"/>
                  <a:gd name="connsiteX5" fmla="*/ 1319212 w 1319212"/>
                  <a:gd name="connsiteY5" fmla="*/ 366712 h 373481"/>
                  <a:gd name="connsiteX0" fmla="*/ 0 w 1319212"/>
                  <a:gd name="connsiteY0" fmla="*/ 0 h 373481"/>
                  <a:gd name="connsiteX1" fmla="*/ 1119187 w 1319212"/>
                  <a:gd name="connsiteY1" fmla="*/ 0 h 373481"/>
                  <a:gd name="connsiteX2" fmla="*/ 1185862 w 1319212"/>
                  <a:gd name="connsiteY2" fmla="*/ 66675 h 373481"/>
                  <a:gd name="connsiteX3" fmla="*/ 1183481 w 1319212"/>
                  <a:gd name="connsiteY3" fmla="*/ 300037 h 373481"/>
                  <a:gd name="connsiteX4" fmla="*/ 1247774 w 1319212"/>
                  <a:gd name="connsiteY4" fmla="*/ 369093 h 373481"/>
                  <a:gd name="connsiteX5" fmla="*/ 1319212 w 1319212"/>
                  <a:gd name="connsiteY5" fmla="*/ 366712 h 373481"/>
                  <a:gd name="connsiteX0" fmla="*/ 0 w 1319212"/>
                  <a:gd name="connsiteY0" fmla="*/ 0 h 369467"/>
                  <a:gd name="connsiteX1" fmla="*/ 1119187 w 1319212"/>
                  <a:gd name="connsiteY1" fmla="*/ 0 h 369467"/>
                  <a:gd name="connsiteX2" fmla="*/ 1185862 w 1319212"/>
                  <a:gd name="connsiteY2" fmla="*/ 66675 h 369467"/>
                  <a:gd name="connsiteX3" fmla="*/ 1183481 w 1319212"/>
                  <a:gd name="connsiteY3" fmla="*/ 300037 h 369467"/>
                  <a:gd name="connsiteX4" fmla="*/ 1247774 w 1319212"/>
                  <a:gd name="connsiteY4" fmla="*/ 369093 h 369467"/>
                  <a:gd name="connsiteX5" fmla="*/ 1319212 w 1319212"/>
                  <a:gd name="connsiteY5" fmla="*/ 366712 h 369467"/>
                  <a:gd name="connsiteX0" fmla="*/ 0 w 1323974"/>
                  <a:gd name="connsiteY0" fmla="*/ 0 h 376142"/>
                  <a:gd name="connsiteX1" fmla="*/ 1119187 w 1323974"/>
                  <a:gd name="connsiteY1" fmla="*/ 0 h 376142"/>
                  <a:gd name="connsiteX2" fmla="*/ 1185862 w 1323974"/>
                  <a:gd name="connsiteY2" fmla="*/ 66675 h 376142"/>
                  <a:gd name="connsiteX3" fmla="*/ 1183481 w 1323974"/>
                  <a:gd name="connsiteY3" fmla="*/ 300037 h 376142"/>
                  <a:gd name="connsiteX4" fmla="*/ 1247774 w 1323974"/>
                  <a:gd name="connsiteY4" fmla="*/ 369093 h 376142"/>
                  <a:gd name="connsiteX5" fmla="*/ 1323974 w 1323974"/>
                  <a:gd name="connsiteY5" fmla="*/ 373856 h 376142"/>
                  <a:gd name="connsiteX0" fmla="*/ 0 w 1304924"/>
                  <a:gd name="connsiteY0" fmla="*/ 0 h 371205"/>
                  <a:gd name="connsiteX1" fmla="*/ 1119187 w 1304924"/>
                  <a:gd name="connsiteY1" fmla="*/ 0 h 371205"/>
                  <a:gd name="connsiteX2" fmla="*/ 1185862 w 1304924"/>
                  <a:gd name="connsiteY2" fmla="*/ 66675 h 371205"/>
                  <a:gd name="connsiteX3" fmla="*/ 1183481 w 1304924"/>
                  <a:gd name="connsiteY3" fmla="*/ 300037 h 371205"/>
                  <a:gd name="connsiteX4" fmla="*/ 1247774 w 1304924"/>
                  <a:gd name="connsiteY4" fmla="*/ 369093 h 371205"/>
                  <a:gd name="connsiteX5" fmla="*/ 1304924 w 1304924"/>
                  <a:gd name="connsiteY5" fmla="*/ 354806 h 371205"/>
                  <a:gd name="connsiteX0" fmla="*/ 0 w 1304924"/>
                  <a:gd name="connsiteY0" fmla="*/ 0 h 371803"/>
                  <a:gd name="connsiteX1" fmla="*/ 1119187 w 1304924"/>
                  <a:gd name="connsiteY1" fmla="*/ 0 h 371803"/>
                  <a:gd name="connsiteX2" fmla="*/ 1185862 w 1304924"/>
                  <a:gd name="connsiteY2" fmla="*/ 66675 h 371803"/>
                  <a:gd name="connsiteX3" fmla="*/ 1183481 w 1304924"/>
                  <a:gd name="connsiteY3" fmla="*/ 300037 h 371803"/>
                  <a:gd name="connsiteX4" fmla="*/ 1247774 w 1304924"/>
                  <a:gd name="connsiteY4" fmla="*/ 369093 h 371803"/>
                  <a:gd name="connsiteX5" fmla="*/ 1304924 w 1304924"/>
                  <a:gd name="connsiteY5" fmla="*/ 354806 h 371803"/>
                  <a:gd name="connsiteX0" fmla="*/ 0 w 1312068"/>
                  <a:gd name="connsiteY0" fmla="*/ 0 h 374212"/>
                  <a:gd name="connsiteX1" fmla="*/ 1119187 w 1312068"/>
                  <a:gd name="connsiteY1" fmla="*/ 0 h 374212"/>
                  <a:gd name="connsiteX2" fmla="*/ 1185862 w 1312068"/>
                  <a:gd name="connsiteY2" fmla="*/ 66675 h 374212"/>
                  <a:gd name="connsiteX3" fmla="*/ 1183481 w 1312068"/>
                  <a:gd name="connsiteY3" fmla="*/ 300037 h 374212"/>
                  <a:gd name="connsiteX4" fmla="*/ 1247774 w 1312068"/>
                  <a:gd name="connsiteY4" fmla="*/ 369093 h 374212"/>
                  <a:gd name="connsiteX5" fmla="*/ 1312068 w 1312068"/>
                  <a:gd name="connsiteY5" fmla="*/ 364331 h 374212"/>
                  <a:gd name="connsiteX0" fmla="*/ 0 w 1312068"/>
                  <a:gd name="connsiteY0" fmla="*/ 0 h 365041"/>
                  <a:gd name="connsiteX1" fmla="*/ 1119187 w 1312068"/>
                  <a:gd name="connsiteY1" fmla="*/ 0 h 365041"/>
                  <a:gd name="connsiteX2" fmla="*/ 1185862 w 1312068"/>
                  <a:gd name="connsiteY2" fmla="*/ 66675 h 365041"/>
                  <a:gd name="connsiteX3" fmla="*/ 1183481 w 1312068"/>
                  <a:gd name="connsiteY3" fmla="*/ 300037 h 365041"/>
                  <a:gd name="connsiteX4" fmla="*/ 1245392 w 1312068"/>
                  <a:gd name="connsiteY4" fmla="*/ 311943 h 365041"/>
                  <a:gd name="connsiteX5" fmla="*/ 1312068 w 1312068"/>
                  <a:gd name="connsiteY5" fmla="*/ 364331 h 365041"/>
                  <a:gd name="connsiteX0" fmla="*/ 0 w 1307306"/>
                  <a:gd name="connsiteY0" fmla="*/ 0 h 350956"/>
                  <a:gd name="connsiteX1" fmla="*/ 1119187 w 1307306"/>
                  <a:gd name="connsiteY1" fmla="*/ 0 h 350956"/>
                  <a:gd name="connsiteX2" fmla="*/ 1185862 w 1307306"/>
                  <a:gd name="connsiteY2" fmla="*/ 66675 h 350956"/>
                  <a:gd name="connsiteX3" fmla="*/ 1183481 w 1307306"/>
                  <a:gd name="connsiteY3" fmla="*/ 300037 h 350956"/>
                  <a:gd name="connsiteX4" fmla="*/ 1245392 w 1307306"/>
                  <a:gd name="connsiteY4" fmla="*/ 311943 h 350956"/>
                  <a:gd name="connsiteX5" fmla="*/ 1307306 w 1307306"/>
                  <a:gd name="connsiteY5" fmla="*/ 350044 h 350956"/>
                  <a:gd name="connsiteX0" fmla="*/ 0 w 1307306"/>
                  <a:gd name="connsiteY0" fmla="*/ 0 h 350044"/>
                  <a:gd name="connsiteX1" fmla="*/ 1119187 w 1307306"/>
                  <a:gd name="connsiteY1" fmla="*/ 0 h 350044"/>
                  <a:gd name="connsiteX2" fmla="*/ 1185862 w 1307306"/>
                  <a:gd name="connsiteY2" fmla="*/ 66675 h 350044"/>
                  <a:gd name="connsiteX3" fmla="*/ 1183481 w 1307306"/>
                  <a:gd name="connsiteY3" fmla="*/ 300037 h 350044"/>
                  <a:gd name="connsiteX4" fmla="*/ 1245392 w 1307306"/>
                  <a:gd name="connsiteY4" fmla="*/ 311943 h 350044"/>
                  <a:gd name="connsiteX5" fmla="*/ 1307306 w 1307306"/>
                  <a:gd name="connsiteY5" fmla="*/ 350044 h 350044"/>
                  <a:gd name="connsiteX0" fmla="*/ 0 w 1307306"/>
                  <a:gd name="connsiteY0" fmla="*/ 0 h 352102"/>
                  <a:gd name="connsiteX1" fmla="*/ 1119187 w 1307306"/>
                  <a:gd name="connsiteY1" fmla="*/ 0 h 352102"/>
                  <a:gd name="connsiteX2" fmla="*/ 1185862 w 1307306"/>
                  <a:gd name="connsiteY2" fmla="*/ 66675 h 352102"/>
                  <a:gd name="connsiteX3" fmla="*/ 1183481 w 1307306"/>
                  <a:gd name="connsiteY3" fmla="*/ 300037 h 352102"/>
                  <a:gd name="connsiteX4" fmla="*/ 1223961 w 1307306"/>
                  <a:gd name="connsiteY4" fmla="*/ 347661 h 352102"/>
                  <a:gd name="connsiteX5" fmla="*/ 1307306 w 1307306"/>
                  <a:gd name="connsiteY5" fmla="*/ 350044 h 352102"/>
                  <a:gd name="connsiteX0" fmla="*/ 0 w 1307306"/>
                  <a:gd name="connsiteY0" fmla="*/ 0 h 352102"/>
                  <a:gd name="connsiteX1" fmla="*/ 1119187 w 1307306"/>
                  <a:gd name="connsiteY1" fmla="*/ 0 h 352102"/>
                  <a:gd name="connsiteX2" fmla="*/ 1185862 w 1307306"/>
                  <a:gd name="connsiteY2" fmla="*/ 66675 h 352102"/>
                  <a:gd name="connsiteX3" fmla="*/ 1183481 w 1307306"/>
                  <a:gd name="connsiteY3" fmla="*/ 300037 h 352102"/>
                  <a:gd name="connsiteX4" fmla="*/ 1240630 w 1307306"/>
                  <a:gd name="connsiteY4" fmla="*/ 347661 h 352102"/>
                  <a:gd name="connsiteX5" fmla="*/ 1307306 w 1307306"/>
                  <a:gd name="connsiteY5" fmla="*/ 350044 h 352102"/>
                  <a:gd name="connsiteX0" fmla="*/ 0 w 1307306"/>
                  <a:gd name="connsiteY0" fmla="*/ 0 h 350044"/>
                  <a:gd name="connsiteX1" fmla="*/ 1119187 w 1307306"/>
                  <a:gd name="connsiteY1" fmla="*/ 0 h 350044"/>
                  <a:gd name="connsiteX2" fmla="*/ 1185862 w 1307306"/>
                  <a:gd name="connsiteY2" fmla="*/ 66675 h 350044"/>
                  <a:gd name="connsiteX3" fmla="*/ 1183481 w 1307306"/>
                  <a:gd name="connsiteY3" fmla="*/ 300037 h 350044"/>
                  <a:gd name="connsiteX4" fmla="*/ 1240630 w 1307306"/>
                  <a:gd name="connsiteY4" fmla="*/ 347661 h 350044"/>
                  <a:gd name="connsiteX5" fmla="*/ 1307306 w 1307306"/>
                  <a:gd name="connsiteY5" fmla="*/ 350044 h 350044"/>
                  <a:gd name="connsiteX0" fmla="*/ 0 w 1309688"/>
                  <a:gd name="connsiteY0" fmla="*/ 0 h 351189"/>
                  <a:gd name="connsiteX1" fmla="*/ 1119187 w 1309688"/>
                  <a:gd name="connsiteY1" fmla="*/ 0 h 351189"/>
                  <a:gd name="connsiteX2" fmla="*/ 1185862 w 1309688"/>
                  <a:gd name="connsiteY2" fmla="*/ 66675 h 351189"/>
                  <a:gd name="connsiteX3" fmla="*/ 1183481 w 1309688"/>
                  <a:gd name="connsiteY3" fmla="*/ 300037 h 351189"/>
                  <a:gd name="connsiteX4" fmla="*/ 1240630 w 1309688"/>
                  <a:gd name="connsiteY4" fmla="*/ 347661 h 351189"/>
                  <a:gd name="connsiteX5" fmla="*/ 1309688 w 1309688"/>
                  <a:gd name="connsiteY5" fmla="*/ 347663 h 351189"/>
                  <a:gd name="connsiteX0" fmla="*/ 0 w 1297781"/>
                  <a:gd name="connsiteY0" fmla="*/ 0 h 351189"/>
                  <a:gd name="connsiteX1" fmla="*/ 1119187 w 1297781"/>
                  <a:gd name="connsiteY1" fmla="*/ 0 h 351189"/>
                  <a:gd name="connsiteX2" fmla="*/ 1185862 w 1297781"/>
                  <a:gd name="connsiteY2" fmla="*/ 66675 h 351189"/>
                  <a:gd name="connsiteX3" fmla="*/ 1183481 w 1297781"/>
                  <a:gd name="connsiteY3" fmla="*/ 300037 h 351189"/>
                  <a:gd name="connsiteX4" fmla="*/ 1240630 w 1297781"/>
                  <a:gd name="connsiteY4" fmla="*/ 347661 h 351189"/>
                  <a:gd name="connsiteX5" fmla="*/ 1297781 w 1297781"/>
                  <a:gd name="connsiteY5" fmla="*/ 347663 h 351189"/>
                  <a:gd name="connsiteX0" fmla="*/ 0 w 1297781"/>
                  <a:gd name="connsiteY0" fmla="*/ 0 h 350836"/>
                  <a:gd name="connsiteX1" fmla="*/ 1119187 w 1297781"/>
                  <a:gd name="connsiteY1" fmla="*/ 0 h 350836"/>
                  <a:gd name="connsiteX2" fmla="*/ 1185862 w 1297781"/>
                  <a:gd name="connsiteY2" fmla="*/ 66675 h 350836"/>
                  <a:gd name="connsiteX3" fmla="*/ 1193006 w 1297781"/>
                  <a:gd name="connsiteY3" fmla="*/ 304799 h 350836"/>
                  <a:gd name="connsiteX4" fmla="*/ 1240630 w 1297781"/>
                  <a:gd name="connsiteY4" fmla="*/ 347661 h 350836"/>
                  <a:gd name="connsiteX5" fmla="*/ 1297781 w 1297781"/>
                  <a:gd name="connsiteY5" fmla="*/ 347663 h 350836"/>
                  <a:gd name="connsiteX0" fmla="*/ 0 w 1297781"/>
                  <a:gd name="connsiteY0" fmla="*/ 0 h 350836"/>
                  <a:gd name="connsiteX1" fmla="*/ 1119187 w 1297781"/>
                  <a:gd name="connsiteY1" fmla="*/ 0 h 350836"/>
                  <a:gd name="connsiteX2" fmla="*/ 1185862 w 1297781"/>
                  <a:gd name="connsiteY2" fmla="*/ 66675 h 350836"/>
                  <a:gd name="connsiteX3" fmla="*/ 1193006 w 1297781"/>
                  <a:gd name="connsiteY3" fmla="*/ 304799 h 350836"/>
                  <a:gd name="connsiteX4" fmla="*/ 1240630 w 1297781"/>
                  <a:gd name="connsiteY4" fmla="*/ 347661 h 350836"/>
                  <a:gd name="connsiteX5" fmla="*/ 1297781 w 1297781"/>
                  <a:gd name="connsiteY5" fmla="*/ 347663 h 350836"/>
                  <a:gd name="connsiteX0" fmla="*/ 0 w 1297781"/>
                  <a:gd name="connsiteY0" fmla="*/ 0 h 348615"/>
                  <a:gd name="connsiteX1" fmla="*/ 1119187 w 1297781"/>
                  <a:gd name="connsiteY1" fmla="*/ 0 h 348615"/>
                  <a:gd name="connsiteX2" fmla="*/ 1185862 w 1297781"/>
                  <a:gd name="connsiteY2" fmla="*/ 66675 h 348615"/>
                  <a:gd name="connsiteX3" fmla="*/ 1193006 w 1297781"/>
                  <a:gd name="connsiteY3" fmla="*/ 304799 h 348615"/>
                  <a:gd name="connsiteX4" fmla="*/ 1240630 w 1297781"/>
                  <a:gd name="connsiteY4" fmla="*/ 347661 h 348615"/>
                  <a:gd name="connsiteX5" fmla="*/ 1297781 w 1297781"/>
                  <a:gd name="connsiteY5" fmla="*/ 347663 h 348615"/>
                  <a:gd name="connsiteX0" fmla="*/ 0 w 1297781"/>
                  <a:gd name="connsiteY0" fmla="*/ 0 h 348615"/>
                  <a:gd name="connsiteX1" fmla="*/ 1119187 w 1297781"/>
                  <a:gd name="connsiteY1" fmla="*/ 0 h 348615"/>
                  <a:gd name="connsiteX2" fmla="*/ 1185862 w 1297781"/>
                  <a:gd name="connsiteY2" fmla="*/ 66675 h 348615"/>
                  <a:gd name="connsiteX3" fmla="*/ 1193006 w 1297781"/>
                  <a:gd name="connsiteY3" fmla="*/ 304799 h 348615"/>
                  <a:gd name="connsiteX4" fmla="*/ 1240630 w 1297781"/>
                  <a:gd name="connsiteY4" fmla="*/ 347661 h 348615"/>
                  <a:gd name="connsiteX5" fmla="*/ 1297781 w 1297781"/>
                  <a:gd name="connsiteY5" fmla="*/ 347663 h 348615"/>
                  <a:gd name="connsiteX0" fmla="*/ 0 w 1297781"/>
                  <a:gd name="connsiteY0" fmla="*/ 0 h 350146"/>
                  <a:gd name="connsiteX1" fmla="*/ 1119187 w 1297781"/>
                  <a:gd name="connsiteY1" fmla="*/ 0 h 350146"/>
                  <a:gd name="connsiteX2" fmla="*/ 1185862 w 1297781"/>
                  <a:gd name="connsiteY2" fmla="*/ 66675 h 350146"/>
                  <a:gd name="connsiteX3" fmla="*/ 1193006 w 1297781"/>
                  <a:gd name="connsiteY3" fmla="*/ 304799 h 350146"/>
                  <a:gd name="connsiteX4" fmla="*/ 1240630 w 1297781"/>
                  <a:gd name="connsiteY4" fmla="*/ 347661 h 350146"/>
                  <a:gd name="connsiteX5" fmla="*/ 1297781 w 1297781"/>
                  <a:gd name="connsiteY5" fmla="*/ 345281 h 350146"/>
                  <a:gd name="connsiteX0" fmla="*/ 0 w 1300162"/>
                  <a:gd name="connsiteY0" fmla="*/ 0 h 351765"/>
                  <a:gd name="connsiteX1" fmla="*/ 1119187 w 1300162"/>
                  <a:gd name="connsiteY1" fmla="*/ 0 h 351765"/>
                  <a:gd name="connsiteX2" fmla="*/ 1185862 w 1300162"/>
                  <a:gd name="connsiteY2" fmla="*/ 66675 h 351765"/>
                  <a:gd name="connsiteX3" fmla="*/ 1193006 w 1300162"/>
                  <a:gd name="connsiteY3" fmla="*/ 304799 h 351765"/>
                  <a:gd name="connsiteX4" fmla="*/ 1240630 w 1300162"/>
                  <a:gd name="connsiteY4" fmla="*/ 347661 h 351765"/>
                  <a:gd name="connsiteX5" fmla="*/ 1300162 w 1300162"/>
                  <a:gd name="connsiteY5" fmla="*/ 350044 h 351765"/>
                  <a:gd name="connsiteX0" fmla="*/ 0 w 1300162"/>
                  <a:gd name="connsiteY0" fmla="*/ 0 h 351765"/>
                  <a:gd name="connsiteX1" fmla="*/ 1119187 w 1300162"/>
                  <a:gd name="connsiteY1" fmla="*/ 0 h 351765"/>
                  <a:gd name="connsiteX2" fmla="*/ 1185862 w 1300162"/>
                  <a:gd name="connsiteY2" fmla="*/ 66675 h 351765"/>
                  <a:gd name="connsiteX3" fmla="*/ 1193006 w 1300162"/>
                  <a:gd name="connsiteY3" fmla="*/ 304799 h 351765"/>
                  <a:gd name="connsiteX4" fmla="*/ 1240630 w 1300162"/>
                  <a:gd name="connsiteY4" fmla="*/ 347661 h 351765"/>
                  <a:gd name="connsiteX5" fmla="*/ 1300162 w 1300162"/>
                  <a:gd name="connsiteY5" fmla="*/ 350044 h 351765"/>
                  <a:gd name="connsiteX0" fmla="*/ 0 w 1300162"/>
                  <a:gd name="connsiteY0" fmla="*/ 0 h 351765"/>
                  <a:gd name="connsiteX1" fmla="*/ 1119187 w 1300162"/>
                  <a:gd name="connsiteY1" fmla="*/ 0 h 351765"/>
                  <a:gd name="connsiteX2" fmla="*/ 1185862 w 1300162"/>
                  <a:gd name="connsiteY2" fmla="*/ 66675 h 351765"/>
                  <a:gd name="connsiteX3" fmla="*/ 1193006 w 1300162"/>
                  <a:gd name="connsiteY3" fmla="*/ 304799 h 351765"/>
                  <a:gd name="connsiteX4" fmla="*/ 1240630 w 1300162"/>
                  <a:gd name="connsiteY4" fmla="*/ 347661 h 351765"/>
                  <a:gd name="connsiteX5" fmla="*/ 1300162 w 1300162"/>
                  <a:gd name="connsiteY5" fmla="*/ 350044 h 351765"/>
                  <a:gd name="connsiteX0" fmla="*/ 0 w 1300162"/>
                  <a:gd name="connsiteY0" fmla="*/ 0 h 350044"/>
                  <a:gd name="connsiteX1" fmla="*/ 1119187 w 1300162"/>
                  <a:gd name="connsiteY1" fmla="*/ 0 h 350044"/>
                  <a:gd name="connsiteX2" fmla="*/ 1185862 w 1300162"/>
                  <a:gd name="connsiteY2" fmla="*/ 66675 h 350044"/>
                  <a:gd name="connsiteX3" fmla="*/ 1193006 w 1300162"/>
                  <a:gd name="connsiteY3" fmla="*/ 304799 h 350044"/>
                  <a:gd name="connsiteX4" fmla="*/ 1240630 w 1300162"/>
                  <a:gd name="connsiteY4" fmla="*/ 347661 h 350044"/>
                  <a:gd name="connsiteX5" fmla="*/ 1300162 w 1300162"/>
                  <a:gd name="connsiteY5" fmla="*/ 350044 h 350044"/>
                  <a:gd name="connsiteX0" fmla="*/ 0 w 1300162"/>
                  <a:gd name="connsiteY0" fmla="*/ 0 h 351765"/>
                  <a:gd name="connsiteX1" fmla="*/ 1119187 w 1300162"/>
                  <a:gd name="connsiteY1" fmla="*/ 0 h 351765"/>
                  <a:gd name="connsiteX2" fmla="*/ 1185862 w 1300162"/>
                  <a:gd name="connsiteY2" fmla="*/ 66675 h 351765"/>
                  <a:gd name="connsiteX3" fmla="*/ 1183481 w 1300162"/>
                  <a:gd name="connsiteY3" fmla="*/ 304799 h 351765"/>
                  <a:gd name="connsiteX4" fmla="*/ 1240630 w 1300162"/>
                  <a:gd name="connsiteY4" fmla="*/ 347661 h 351765"/>
                  <a:gd name="connsiteX5" fmla="*/ 1300162 w 1300162"/>
                  <a:gd name="connsiteY5" fmla="*/ 350044 h 351765"/>
                  <a:gd name="connsiteX0" fmla="*/ 0 w 1300162"/>
                  <a:gd name="connsiteY0" fmla="*/ 0 h 351765"/>
                  <a:gd name="connsiteX1" fmla="*/ 1119187 w 1300162"/>
                  <a:gd name="connsiteY1" fmla="*/ 0 h 351765"/>
                  <a:gd name="connsiteX2" fmla="*/ 1185862 w 1300162"/>
                  <a:gd name="connsiteY2" fmla="*/ 66675 h 351765"/>
                  <a:gd name="connsiteX3" fmla="*/ 1183481 w 1300162"/>
                  <a:gd name="connsiteY3" fmla="*/ 304799 h 351765"/>
                  <a:gd name="connsiteX4" fmla="*/ 1240630 w 1300162"/>
                  <a:gd name="connsiteY4" fmla="*/ 347661 h 351765"/>
                  <a:gd name="connsiteX5" fmla="*/ 1300162 w 1300162"/>
                  <a:gd name="connsiteY5" fmla="*/ 350044 h 351765"/>
                  <a:gd name="connsiteX0" fmla="*/ 0 w 1300162"/>
                  <a:gd name="connsiteY0" fmla="*/ 0 h 350044"/>
                  <a:gd name="connsiteX1" fmla="*/ 1119187 w 1300162"/>
                  <a:gd name="connsiteY1" fmla="*/ 0 h 350044"/>
                  <a:gd name="connsiteX2" fmla="*/ 1185862 w 1300162"/>
                  <a:gd name="connsiteY2" fmla="*/ 66675 h 350044"/>
                  <a:gd name="connsiteX3" fmla="*/ 1183481 w 1300162"/>
                  <a:gd name="connsiteY3" fmla="*/ 304799 h 350044"/>
                  <a:gd name="connsiteX4" fmla="*/ 1240630 w 1300162"/>
                  <a:gd name="connsiteY4" fmla="*/ 347661 h 350044"/>
                  <a:gd name="connsiteX5" fmla="*/ 1300162 w 1300162"/>
                  <a:gd name="connsiteY5" fmla="*/ 350044 h 350044"/>
                  <a:gd name="connsiteX0" fmla="*/ 0 w 1304925"/>
                  <a:gd name="connsiteY0" fmla="*/ 0 h 349621"/>
                  <a:gd name="connsiteX1" fmla="*/ 1119187 w 1304925"/>
                  <a:gd name="connsiteY1" fmla="*/ 0 h 349621"/>
                  <a:gd name="connsiteX2" fmla="*/ 1185862 w 1304925"/>
                  <a:gd name="connsiteY2" fmla="*/ 66675 h 349621"/>
                  <a:gd name="connsiteX3" fmla="*/ 1183481 w 1304925"/>
                  <a:gd name="connsiteY3" fmla="*/ 304799 h 349621"/>
                  <a:gd name="connsiteX4" fmla="*/ 1240630 w 1304925"/>
                  <a:gd name="connsiteY4" fmla="*/ 347661 h 349621"/>
                  <a:gd name="connsiteX5" fmla="*/ 1304925 w 1304925"/>
                  <a:gd name="connsiteY5" fmla="*/ 342901 h 349621"/>
                  <a:gd name="connsiteX0" fmla="*/ 0 w 1304925"/>
                  <a:gd name="connsiteY0" fmla="*/ 0 h 347915"/>
                  <a:gd name="connsiteX1" fmla="*/ 1119187 w 1304925"/>
                  <a:gd name="connsiteY1" fmla="*/ 0 h 347915"/>
                  <a:gd name="connsiteX2" fmla="*/ 1185862 w 1304925"/>
                  <a:gd name="connsiteY2" fmla="*/ 66675 h 347915"/>
                  <a:gd name="connsiteX3" fmla="*/ 1183481 w 1304925"/>
                  <a:gd name="connsiteY3" fmla="*/ 304799 h 347915"/>
                  <a:gd name="connsiteX4" fmla="*/ 1240630 w 1304925"/>
                  <a:gd name="connsiteY4" fmla="*/ 347661 h 347915"/>
                  <a:gd name="connsiteX5" fmla="*/ 1304925 w 1304925"/>
                  <a:gd name="connsiteY5" fmla="*/ 342901 h 347915"/>
                  <a:gd name="connsiteX0" fmla="*/ 0 w 1309688"/>
                  <a:gd name="connsiteY0" fmla="*/ 0 h 350146"/>
                  <a:gd name="connsiteX1" fmla="*/ 1119187 w 1309688"/>
                  <a:gd name="connsiteY1" fmla="*/ 0 h 350146"/>
                  <a:gd name="connsiteX2" fmla="*/ 1185862 w 1309688"/>
                  <a:gd name="connsiteY2" fmla="*/ 66675 h 350146"/>
                  <a:gd name="connsiteX3" fmla="*/ 1183481 w 1309688"/>
                  <a:gd name="connsiteY3" fmla="*/ 304799 h 350146"/>
                  <a:gd name="connsiteX4" fmla="*/ 1240630 w 1309688"/>
                  <a:gd name="connsiteY4" fmla="*/ 347661 h 350146"/>
                  <a:gd name="connsiteX5" fmla="*/ 1309688 w 1309688"/>
                  <a:gd name="connsiteY5" fmla="*/ 345282 h 350146"/>
                  <a:gd name="connsiteX0" fmla="*/ 0 w 1309688"/>
                  <a:gd name="connsiteY0" fmla="*/ 0 h 352399"/>
                  <a:gd name="connsiteX1" fmla="*/ 1119187 w 1309688"/>
                  <a:gd name="connsiteY1" fmla="*/ 0 h 352399"/>
                  <a:gd name="connsiteX2" fmla="*/ 1185862 w 1309688"/>
                  <a:gd name="connsiteY2" fmla="*/ 66675 h 352399"/>
                  <a:gd name="connsiteX3" fmla="*/ 1181100 w 1309688"/>
                  <a:gd name="connsiteY3" fmla="*/ 273842 h 352399"/>
                  <a:gd name="connsiteX4" fmla="*/ 1240630 w 1309688"/>
                  <a:gd name="connsiteY4" fmla="*/ 347661 h 352399"/>
                  <a:gd name="connsiteX5" fmla="*/ 1309688 w 1309688"/>
                  <a:gd name="connsiteY5" fmla="*/ 345282 h 352399"/>
                  <a:gd name="connsiteX0" fmla="*/ 0 w 1309688"/>
                  <a:gd name="connsiteY0" fmla="*/ 0 h 352399"/>
                  <a:gd name="connsiteX1" fmla="*/ 1119187 w 1309688"/>
                  <a:gd name="connsiteY1" fmla="*/ 0 h 352399"/>
                  <a:gd name="connsiteX2" fmla="*/ 1185862 w 1309688"/>
                  <a:gd name="connsiteY2" fmla="*/ 66675 h 352399"/>
                  <a:gd name="connsiteX3" fmla="*/ 1181100 w 1309688"/>
                  <a:gd name="connsiteY3" fmla="*/ 273842 h 352399"/>
                  <a:gd name="connsiteX4" fmla="*/ 1240630 w 1309688"/>
                  <a:gd name="connsiteY4" fmla="*/ 347661 h 352399"/>
                  <a:gd name="connsiteX5" fmla="*/ 1309688 w 1309688"/>
                  <a:gd name="connsiteY5" fmla="*/ 345282 h 352399"/>
                  <a:gd name="connsiteX0" fmla="*/ 0 w 1309688"/>
                  <a:gd name="connsiteY0" fmla="*/ 0 h 347661"/>
                  <a:gd name="connsiteX1" fmla="*/ 1119187 w 1309688"/>
                  <a:gd name="connsiteY1" fmla="*/ 0 h 347661"/>
                  <a:gd name="connsiteX2" fmla="*/ 1185862 w 1309688"/>
                  <a:gd name="connsiteY2" fmla="*/ 66675 h 347661"/>
                  <a:gd name="connsiteX3" fmla="*/ 1181100 w 1309688"/>
                  <a:gd name="connsiteY3" fmla="*/ 273842 h 347661"/>
                  <a:gd name="connsiteX4" fmla="*/ 1240630 w 1309688"/>
                  <a:gd name="connsiteY4" fmla="*/ 347661 h 347661"/>
                  <a:gd name="connsiteX5" fmla="*/ 1309688 w 1309688"/>
                  <a:gd name="connsiteY5" fmla="*/ 345282 h 347661"/>
                  <a:gd name="connsiteX0" fmla="*/ 0 w 1316831"/>
                  <a:gd name="connsiteY0" fmla="*/ 0 h 353129"/>
                  <a:gd name="connsiteX1" fmla="*/ 1119187 w 1316831"/>
                  <a:gd name="connsiteY1" fmla="*/ 0 h 353129"/>
                  <a:gd name="connsiteX2" fmla="*/ 1185862 w 1316831"/>
                  <a:gd name="connsiteY2" fmla="*/ 66675 h 353129"/>
                  <a:gd name="connsiteX3" fmla="*/ 1181100 w 1316831"/>
                  <a:gd name="connsiteY3" fmla="*/ 273842 h 353129"/>
                  <a:gd name="connsiteX4" fmla="*/ 1240630 w 1316831"/>
                  <a:gd name="connsiteY4" fmla="*/ 347661 h 353129"/>
                  <a:gd name="connsiteX5" fmla="*/ 1316831 w 1316831"/>
                  <a:gd name="connsiteY5" fmla="*/ 347663 h 353129"/>
                  <a:gd name="connsiteX0" fmla="*/ 0 w 1316831"/>
                  <a:gd name="connsiteY0" fmla="*/ 0 h 347663"/>
                  <a:gd name="connsiteX1" fmla="*/ 1119187 w 1316831"/>
                  <a:gd name="connsiteY1" fmla="*/ 0 h 347663"/>
                  <a:gd name="connsiteX2" fmla="*/ 1185862 w 1316831"/>
                  <a:gd name="connsiteY2" fmla="*/ 66675 h 347663"/>
                  <a:gd name="connsiteX3" fmla="*/ 1181100 w 1316831"/>
                  <a:gd name="connsiteY3" fmla="*/ 273842 h 347663"/>
                  <a:gd name="connsiteX4" fmla="*/ 1240630 w 1316831"/>
                  <a:gd name="connsiteY4" fmla="*/ 347661 h 347663"/>
                  <a:gd name="connsiteX5" fmla="*/ 1316831 w 1316831"/>
                  <a:gd name="connsiteY5" fmla="*/ 347663 h 347663"/>
                  <a:gd name="connsiteX0" fmla="*/ 0 w 1316831"/>
                  <a:gd name="connsiteY0" fmla="*/ 4586 h 352249"/>
                  <a:gd name="connsiteX1" fmla="*/ 1119187 w 1316831"/>
                  <a:gd name="connsiteY1" fmla="*/ 4586 h 352249"/>
                  <a:gd name="connsiteX2" fmla="*/ 1181099 w 1316831"/>
                  <a:gd name="connsiteY2" fmla="*/ 66499 h 352249"/>
                  <a:gd name="connsiteX3" fmla="*/ 1181100 w 1316831"/>
                  <a:gd name="connsiteY3" fmla="*/ 278428 h 352249"/>
                  <a:gd name="connsiteX4" fmla="*/ 1240630 w 1316831"/>
                  <a:gd name="connsiteY4" fmla="*/ 352247 h 352249"/>
                  <a:gd name="connsiteX5" fmla="*/ 1316831 w 1316831"/>
                  <a:gd name="connsiteY5" fmla="*/ 352249 h 352249"/>
                  <a:gd name="connsiteX0" fmla="*/ 0 w 1316831"/>
                  <a:gd name="connsiteY0" fmla="*/ 0 h 347663"/>
                  <a:gd name="connsiteX1" fmla="*/ 1104899 w 1316831"/>
                  <a:gd name="connsiteY1" fmla="*/ 4763 h 347663"/>
                  <a:gd name="connsiteX2" fmla="*/ 1181099 w 1316831"/>
                  <a:gd name="connsiteY2" fmla="*/ 61913 h 347663"/>
                  <a:gd name="connsiteX3" fmla="*/ 1181100 w 1316831"/>
                  <a:gd name="connsiteY3" fmla="*/ 273842 h 347663"/>
                  <a:gd name="connsiteX4" fmla="*/ 1240630 w 1316831"/>
                  <a:gd name="connsiteY4" fmla="*/ 347661 h 347663"/>
                  <a:gd name="connsiteX5" fmla="*/ 1316831 w 1316831"/>
                  <a:gd name="connsiteY5" fmla="*/ 347663 h 347663"/>
                  <a:gd name="connsiteX0" fmla="*/ 0 w 1316831"/>
                  <a:gd name="connsiteY0" fmla="*/ 0 h 347663"/>
                  <a:gd name="connsiteX1" fmla="*/ 1104899 w 1316831"/>
                  <a:gd name="connsiteY1" fmla="*/ 4763 h 347663"/>
                  <a:gd name="connsiteX2" fmla="*/ 1181099 w 1316831"/>
                  <a:gd name="connsiteY2" fmla="*/ 61913 h 347663"/>
                  <a:gd name="connsiteX3" fmla="*/ 1181100 w 1316831"/>
                  <a:gd name="connsiteY3" fmla="*/ 273842 h 347663"/>
                  <a:gd name="connsiteX4" fmla="*/ 1240630 w 1316831"/>
                  <a:gd name="connsiteY4" fmla="*/ 347661 h 347663"/>
                  <a:gd name="connsiteX5" fmla="*/ 1316831 w 1316831"/>
                  <a:gd name="connsiteY5" fmla="*/ 347663 h 347663"/>
                  <a:gd name="connsiteX0" fmla="*/ 0 w 1316831"/>
                  <a:gd name="connsiteY0" fmla="*/ 0 h 347663"/>
                  <a:gd name="connsiteX1" fmla="*/ 1104899 w 1316831"/>
                  <a:gd name="connsiteY1" fmla="*/ 4763 h 347663"/>
                  <a:gd name="connsiteX2" fmla="*/ 1181099 w 1316831"/>
                  <a:gd name="connsiteY2" fmla="*/ 61913 h 347663"/>
                  <a:gd name="connsiteX3" fmla="*/ 1181100 w 1316831"/>
                  <a:gd name="connsiteY3" fmla="*/ 273842 h 347663"/>
                  <a:gd name="connsiteX4" fmla="*/ 1240630 w 1316831"/>
                  <a:gd name="connsiteY4" fmla="*/ 347661 h 347663"/>
                  <a:gd name="connsiteX5" fmla="*/ 1316831 w 1316831"/>
                  <a:gd name="connsiteY5" fmla="*/ 347663 h 347663"/>
                  <a:gd name="connsiteX0" fmla="*/ 0 w 1316831"/>
                  <a:gd name="connsiteY0" fmla="*/ 0 h 353129"/>
                  <a:gd name="connsiteX1" fmla="*/ 1104899 w 1316831"/>
                  <a:gd name="connsiteY1" fmla="*/ 4763 h 353129"/>
                  <a:gd name="connsiteX2" fmla="*/ 1181099 w 1316831"/>
                  <a:gd name="connsiteY2" fmla="*/ 61913 h 353129"/>
                  <a:gd name="connsiteX3" fmla="*/ 1181100 w 1316831"/>
                  <a:gd name="connsiteY3" fmla="*/ 273842 h 353129"/>
                  <a:gd name="connsiteX4" fmla="*/ 1240630 w 1316831"/>
                  <a:gd name="connsiteY4" fmla="*/ 347661 h 353129"/>
                  <a:gd name="connsiteX5" fmla="*/ 1316831 w 1316831"/>
                  <a:gd name="connsiteY5" fmla="*/ 347663 h 353129"/>
                  <a:gd name="connsiteX0" fmla="*/ 0 w 1316831"/>
                  <a:gd name="connsiteY0" fmla="*/ 0 h 353129"/>
                  <a:gd name="connsiteX1" fmla="*/ 1104899 w 1316831"/>
                  <a:gd name="connsiteY1" fmla="*/ 4763 h 353129"/>
                  <a:gd name="connsiteX2" fmla="*/ 1181099 w 1316831"/>
                  <a:gd name="connsiteY2" fmla="*/ 61913 h 353129"/>
                  <a:gd name="connsiteX3" fmla="*/ 1181100 w 1316831"/>
                  <a:gd name="connsiteY3" fmla="*/ 273842 h 353129"/>
                  <a:gd name="connsiteX4" fmla="*/ 1240630 w 1316831"/>
                  <a:gd name="connsiteY4" fmla="*/ 347661 h 353129"/>
                  <a:gd name="connsiteX5" fmla="*/ 1316831 w 1316831"/>
                  <a:gd name="connsiteY5" fmla="*/ 347663 h 353129"/>
                  <a:gd name="connsiteX0" fmla="*/ 0 w 1316831"/>
                  <a:gd name="connsiteY0" fmla="*/ 0 h 347663"/>
                  <a:gd name="connsiteX1" fmla="*/ 1104899 w 1316831"/>
                  <a:gd name="connsiteY1" fmla="*/ 4763 h 347663"/>
                  <a:gd name="connsiteX2" fmla="*/ 1181099 w 1316831"/>
                  <a:gd name="connsiteY2" fmla="*/ 61913 h 347663"/>
                  <a:gd name="connsiteX3" fmla="*/ 1181100 w 1316831"/>
                  <a:gd name="connsiteY3" fmla="*/ 273842 h 347663"/>
                  <a:gd name="connsiteX4" fmla="*/ 1240630 w 1316831"/>
                  <a:gd name="connsiteY4" fmla="*/ 347661 h 347663"/>
                  <a:gd name="connsiteX5" fmla="*/ 1316831 w 1316831"/>
                  <a:gd name="connsiteY5" fmla="*/ 347663 h 347663"/>
                  <a:gd name="connsiteX0" fmla="*/ 0 w 1316831"/>
                  <a:gd name="connsiteY0" fmla="*/ 0 h 347663"/>
                  <a:gd name="connsiteX1" fmla="*/ 1104899 w 1316831"/>
                  <a:gd name="connsiteY1" fmla="*/ 4763 h 347663"/>
                  <a:gd name="connsiteX2" fmla="*/ 1181099 w 1316831"/>
                  <a:gd name="connsiteY2" fmla="*/ 61913 h 347663"/>
                  <a:gd name="connsiteX3" fmla="*/ 1181100 w 1316831"/>
                  <a:gd name="connsiteY3" fmla="*/ 273842 h 347663"/>
                  <a:gd name="connsiteX4" fmla="*/ 1240630 w 1316831"/>
                  <a:gd name="connsiteY4" fmla="*/ 347661 h 347663"/>
                  <a:gd name="connsiteX5" fmla="*/ 1316831 w 1316831"/>
                  <a:gd name="connsiteY5" fmla="*/ 347663 h 347663"/>
                  <a:gd name="connsiteX0" fmla="*/ 0 w 1316831"/>
                  <a:gd name="connsiteY0" fmla="*/ 0 h 347663"/>
                  <a:gd name="connsiteX1" fmla="*/ 1104899 w 1316831"/>
                  <a:gd name="connsiteY1" fmla="*/ 4763 h 347663"/>
                  <a:gd name="connsiteX2" fmla="*/ 1181099 w 1316831"/>
                  <a:gd name="connsiteY2" fmla="*/ 61913 h 347663"/>
                  <a:gd name="connsiteX3" fmla="*/ 1181100 w 1316831"/>
                  <a:gd name="connsiteY3" fmla="*/ 273842 h 347663"/>
                  <a:gd name="connsiteX4" fmla="*/ 1240630 w 1316831"/>
                  <a:gd name="connsiteY4" fmla="*/ 347661 h 347663"/>
                  <a:gd name="connsiteX5" fmla="*/ 1316831 w 1316831"/>
                  <a:gd name="connsiteY5" fmla="*/ 347663 h 347663"/>
                  <a:gd name="connsiteX0" fmla="*/ 0 w 1316831"/>
                  <a:gd name="connsiteY0" fmla="*/ 0 h 347663"/>
                  <a:gd name="connsiteX1" fmla="*/ 1104899 w 1316831"/>
                  <a:gd name="connsiteY1" fmla="*/ 4763 h 347663"/>
                  <a:gd name="connsiteX2" fmla="*/ 1181099 w 1316831"/>
                  <a:gd name="connsiteY2" fmla="*/ 61913 h 347663"/>
                  <a:gd name="connsiteX3" fmla="*/ 1181100 w 1316831"/>
                  <a:gd name="connsiteY3" fmla="*/ 273842 h 347663"/>
                  <a:gd name="connsiteX4" fmla="*/ 1240630 w 1316831"/>
                  <a:gd name="connsiteY4" fmla="*/ 347661 h 347663"/>
                  <a:gd name="connsiteX5" fmla="*/ 1316831 w 1316831"/>
                  <a:gd name="connsiteY5" fmla="*/ 347663 h 347663"/>
                  <a:gd name="connsiteX0" fmla="*/ 0 w 1316831"/>
                  <a:gd name="connsiteY0" fmla="*/ 0 h 347663"/>
                  <a:gd name="connsiteX1" fmla="*/ 1104899 w 1316831"/>
                  <a:gd name="connsiteY1" fmla="*/ 4763 h 347663"/>
                  <a:gd name="connsiteX2" fmla="*/ 1181099 w 1316831"/>
                  <a:gd name="connsiteY2" fmla="*/ 61913 h 347663"/>
                  <a:gd name="connsiteX3" fmla="*/ 1181100 w 1316831"/>
                  <a:gd name="connsiteY3" fmla="*/ 273842 h 347663"/>
                  <a:gd name="connsiteX4" fmla="*/ 1240630 w 1316831"/>
                  <a:gd name="connsiteY4" fmla="*/ 347661 h 347663"/>
                  <a:gd name="connsiteX5" fmla="*/ 1316831 w 1316831"/>
                  <a:gd name="connsiteY5" fmla="*/ 347663 h 347663"/>
                  <a:gd name="connsiteX0" fmla="*/ 0 w 1316831"/>
                  <a:gd name="connsiteY0" fmla="*/ 0 h 347663"/>
                  <a:gd name="connsiteX1" fmla="*/ 1104899 w 1316831"/>
                  <a:gd name="connsiteY1" fmla="*/ 4763 h 347663"/>
                  <a:gd name="connsiteX2" fmla="*/ 1181099 w 1316831"/>
                  <a:gd name="connsiteY2" fmla="*/ 61913 h 347663"/>
                  <a:gd name="connsiteX3" fmla="*/ 1181100 w 1316831"/>
                  <a:gd name="connsiteY3" fmla="*/ 273842 h 347663"/>
                  <a:gd name="connsiteX4" fmla="*/ 1240630 w 1316831"/>
                  <a:gd name="connsiteY4" fmla="*/ 347661 h 347663"/>
                  <a:gd name="connsiteX5" fmla="*/ 1316831 w 1316831"/>
                  <a:gd name="connsiteY5" fmla="*/ 347663 h 347663"/>
                  <a:gd name="connsiteX0" fmla="*/ 0 w 1316831"/>
                  <a:gd name="connsiteY0" fmla="*/ 0 h 347663"/>
                  <a:gd name="connsiteX1" fmla="*/ 1104899 w 1316831"/>
                  <a:gd name="connsiteY1" fmla="*/ 4763 h 347663"/>
                  <a:gd name="connsiteX2" fmla="*/ 1181099 w 1316831"/>
                  <a:gd name="connsiteY2" fmla="*/ 61913 h 347663"/>
                  <a:gd name="connsiteX3" fmla="*/ 1181100 w 1316831"/>
                  <a:gd name="connsiteY3" fmla="*/ 273842 h 347663"/>
                  <a:gd name="connsiteX4" fmla="*/ 1240630 w 1316831"/>
                  <a:gd name="connsiteY4" fmla="*/ 347661 h 347663"/>
                  <a:gd name="connsiteX5" fmla="*/ 1316831 w 1316831"/>
                  <a:gd name="connsiteY5" fmla="*/ 347663 h 347663"/>
                  <a:gd name="connsiteX0" fmla="*/ 0 w 1316831"/>
                  <a:gd name="connsiteY0" fmla="*/ 0 h 347663"/>
                  <a:gd name="connsiteX1" fmla="*/ 1104899 w 1316831"/>
                  <a:gd name="connsiteY1" fmla="*/ 4763 h 347663"/>
                  <a:gd name="connsiteX2" fmla="*/ 1181099 w 1316831"/>
                  <a:gd name="connsiteY2" fmla="*/ 61913 h 347663"/>
                  <a:gd name="connsiteX3" fmla="*/ 1181100 w 1316831"/>
                  <a:gd name="connsiteY3" fmla="*/ 273842 h 347663"/>
                  <a:gd name="connsiteX4" fmla="*/ 1240630 w 1316831"/>
                  <a:gd name="connsiteY4" fmla="*/ 347661 h 347663"/>
                  <a:gd name="connsiteX5" fmla="*/ 1316831 w 1316831"/>
                  <a:gd name="connsiteY5" fmla="*/ 347663 h 347663"/>
                  <a:gd name="connsiteX0" fmla="*/ 0 w 1316831"/>
                  <a:gd name="connsiteY0" fmla="*/ 0 h 347663"/>
                  <a:gd name="connsiteX1" fmla="*/ 1104899 w 1316831"/>
                  <a:gd name="connsiteY1" fmla="*/ 4763 h 347663"/>
                  <a:gd name="connsiteX2" fmla="*/ 1181099 w 1316831"/>
                  <a:gd name="connsiteY2" fmla="*/ 61913 h 347663"/>
                  <a:gd name="connsiteX3" fmla="*/ 1181100 w 1316831"/>
                  <a:gd name="connsiteY3" fmla="*/ 273842 h 347663"/>
                  <a:gd name="connsiteX4" fmla="*/ 1240630 w 1316831"/>
                  <a:gd name="connsiteY4" fmla="*/ 347661 h 347663"/>
                  <a:gd name="connsiteX5" fmla="*/ 1316831 w 1316831"/>
                  <a:gd name="connsiteY5" fmla="*/ 347663 h 347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16831" h="347663">
                    <a:moveTo>
                      <a:pt x="0" y="0"/>
                    </a:moveTo>
                    <a:lnTo>
                      <a:pt x="1104899" y="4763"/>
                    </a:lnTo>
                    <a:cubicBezTo>
                      <a:pt x="1185067" y="3176"/>
                      <a:pt x="1180306" y="5159"/>
                      <a:pt x="1181099" y="61913"/>
                    </a:cubicBezTo>
                    <a:cubicBezTo>
                      <a:pt x="1181892" y="118667"/>
                      <a:pt x="1180703" y="216692"/>
                      <a:pt x="1181100" y="273842"/>
                    </a:cubicBezTo>
                    <a:cubicBezTo>
                      <a:pt x="1181497" y="330992"/>
                      <a:pt x="1170383" y="347264"/>
                      <a:pt x="1240630" y="347661"/>
                    </a:cubicBezTo>
                    <a:lnTo>
                      <a:pt x="1316831" y="347663"/>
                    </a:lnTo>
                  </a:path>
                </a:pathLst>
              </a:custGeom>
              <a:noFill/>
              <a:ln>
                <a:solidFill>
                  <a:srgbClr val="FCD7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олилиния: зеленая">
                <a:extLst>
                  <a:ext uri="{FF2B5EF4-FFF2-40B4-BE49-F238E27FC236}">
                    <a16:creationId xmlns:a16="http://schemas.microsoft.com/office/drawing/2014/main" id="{CC260D70-FAB1-4105-97D9-CF37D049E305}"/>
                  </a:ext>
                </a:extLst>
              </p:cNvPr>
              <p:cNvSpPr/>
              <p:nvPr/>
            </p:nvSpPr>
            <p:spPr>
              <a:xfrm>
                <a:off x="4897121" y="4396624"/>
                <a:ext cx="1328397" cy="145641"/>
              </a:xfrm>
              <a:custGeom>
                <a:avLst/>
                <a:gdLst>
                  <a:gd name="connsiteX0" fmla="*/ 0 w 1319212"/>
                  <a:gd name="connsiteY0" fmla="*/ 0 h 366712"/>
                  <a:gd name="connsiteX1" fmla="*/ 1119187 w 1319212"/>
                  <a:gd name="connsiteY1" fmla="*/ 0 h 366712"/>
                  <a:gd name="connsiteX2" fmla="*/ 1185862 w 1319212"/>
                  <a:gd name="connsiteY2" fmla="*/ 66675 h 366712"/>
                  <a:gd name="connsiteX3" fmla="*/ 1185862 w 1319212"/>
                  <a:gd name="connsiteY3" fmla="*/ 333375 h 366712"/>
                  <a:gd name="connsiteX4" fmla="*/ 1219199 w 1319212"/>
                  <a:gd name="connsiteY4" fmla="*/ 366712 h 366712"/>
                  <a:gd name="connsiteX5" fmla="*/ 1319212 w 1319212"/>
                  <a:gd name="connsiteY5" fmla="*/ 366712 h 366712"/>
                  <a:gd name="connsiteX0" fmla="*/ 0 w 1319212"/>
                  <a:gd name="connsiteY0" fmla="*/ 0 h 366712"/>
                  <a:gd name="connsiteX1" fmla="*/ 1119187 w 1319212"/>
                  <a:gd name="connsiteY1" fmla="*/ 0 h 366712"/>
                  <a:gd name="connsiteX2" fmla="*/ 1185862 w 1319212"/>
                  <a:gd name="connsiteY2" fmla="*/ 66675 h 366712"/>
                  <a:gd name="connsiteX3" fmla="*/ 1185862 w 1319212"/>
                  <a:gd name="connsiteY3" fmla="*/ 333375 h 366712"/>
                  <a:gd name="connsiteX4" fmla="*/ 1219199 w 1319212"/>
                  <a:gd name="connsiteY4" fmla="*/ 366712 h 366712"/>
                  <a:gd name="connsiteX5" fmla="*/ 1319212 w 1319212"/>
                  <a:gd name="connsiteY5" fmla="*/ 366712 h 366712"/>
                  <a:gd name="connsiteX0" fmla="*/ 0 w 1319212"/>
                  <a:gd name="connsiteY0" fmla="*/ 0 h 366712"/>
                  <a:gd name="connsiteX1" fmla="*/ 1119187 w 1319212"/>
                  <a:gd name="connsiteY1" fmla="*/ 0 h 366712"/>
                  <a:gd name="connsiteX2" fmla="*/ 1185862 w 1319212"/>
                  <a:gd name="connsiteY2" fmla="*/ 66675 h 366712"/>
                  <a:gd name="connsiteX3" fmla="*/ 1185862 w 1319212"/>
                  <a:gd name="connsiteY3" fmla="*/ 333375 h 366712"/>
                  <a:gd name="connsiteX4" fmla="*/ 1219199 w 1319212"/>
                  <a:gd name="connsiteY4" fmla="*/ 366712 h 366712"/>
                  <a:gd name="connsiteX5" fmla="*/ 1319212 w 1319212"/>
                  <a:gd name="connsiteY5" fmla="*/ 366712 h 366712"/>
                  <a:gd name="connsiteX0" fmla="*/ 0 w 1319212"/>
                  <a:gd name="connsiteY0" fmla="*/ 0 h 366712"/>
                  <a:gd name="connsiteX1" fmla="*/ 1119187 w 1319212"/>
                  <a:gd name="connsiteY1" fmla="*/ 0 h 366712"/>
                  <a:gd name="connsiteX2" fmla="*/ 1185862 w 1319212"/>
                  <a:gd name="connsiteY2" fmla="*/ 66675 h 366712"/>
                  <a:gd name="connsiteX3" fmla="*/ 1185862 w 1319212"/>
                  <a:gd name="connsiteY3" fmla="*/ 333375 h 366712"/>
                  <a:gd name="connsiteX4" fmla="*/ 1219199 w 1319212"/>
                  <a:gd name="connsiteY4" fmla="*/ 366712 h 366712"/>
                  <a:gd name="connsiteX5" fmla="*/ 1319212 w 1319212"/>
                  <a:gd name="connsiteY5" fmla="*/ 366712 h 366712"/>
                  <a:gd name="connsiteX0" fmla="*/ 0 w 1319212"/>
                  <a:gd name="connsiteY0" fmla="*/ 0 h 367417"/>
                  <a:gd name="connsiteX1" fmla="*/ 1119187 w 1319212"/>
                  <a:gd name="connsiteY1" fmla="*/ 0 h 367417"/>
                  <a:gd name="connsiteX2" fmla="*/ 1185862 w 1319212"/>
                  <a:gd name="connsiteY2" fmla="*/ 66675 h 367417"/>
                  <a:gd name="connsiteX3" fmla="*/ 1185862 w 1319212"/>
                  <a:gd name="connsiteY3" fmla="*/ 333375 h 367417"/>
                  <a:gd name="connsiteX4" fmla="*/ 1219199 w 1319212"/>
                  <a:gd name="connsiteY4" fmla="*/ 366712 h 367417"/>
                  <a:gd name="connsiteX5" fmla="*/ 1319212 w 1319212"/>
                  <a:gd name="connsiteY5" fmla="*/ 366712 h 367417"/>
                  <a:gd name="connsiteX0" fmla="*/ 0 w 1319212"/>
                  <a:gd name="connsiteY0" fmla="*/ 0 h 370384"/>
                  <a:gd name="connsiteX1" fmla="*/ 1119187 w 1319212"/>
                  <a:gd name="connsiteY1" fmla="*/ 0 h 370384"/>
                  <a:gd name="connsiteX2" fmla="*/ 1185862 w 1319212"/>
                  <a:gd name="connsiteY2" fmla="*/ 66675 h 370384"/>
                  <a:gd name="connsiteX3" fmla="*/ 1185862 w 1319212"/>
                  <a:gd name="connsiteY3" fmla="*/ 333375 h 370384"/>
                  <a:gd name="connsiteX4" fmla="*/ 1247774 w 1319212"/>
                  <a:gd name="connsiteY4" fmla="*/ 369093 h 370384"/>
                  <a:gd name="connsiteX5" fmla="*/ 1319212 w 1319212"/>
                  <a:gd name="connsiteY5" fmla="*/ 366712 h 370384"/>
                  <a:gd name="connsiteX0" fmla="*/ 0 w 1319212"/>
                  <a:gd name="connsiteY0" fmla="*/ 0 h 373481"/>
                  <a:gd name="connsiteX1" fmla="*/ 1119187 w 1319212"/>
                  <a:gd name="connsiteY1" fmla="*/ 0 h 373481"/>
                  <a:gd name="connsiteX2" fmla="*/ 1185862 w 1319212"/>
                  <a:gd name="connsiteY2" fmla="*/ 66675 h 373481"/>
                  <a:gd name="connsiteX3" fmla="*/ 1183481 w 1319212"/>
                  <a:gd name="connsiteY3" fmla="*/ 300037 h 373481"/>
                  <a:gd name="connsiteX4" fmla="*/ 1247774 w 1319212"/>
                  <a:gd name="connsiteY4" fmla="*/ 369093 h 373481"/>
                  <a:gd name="connsiteX5" fmla="*/ 1319212 w 1319212"/>
                  <a:gd name="connsiteY5" fmla="*/ 366712 h 373481"/>
                  <a:gd name="connsiteX0" fmla="*/ 0 w 1319212"/>
                  <a:gd name="connsiteY0" fmla="*/ 0 h 373481"/>
                  <a:gd name="connsiteX1" fmla="*/ 1119187 w 1319212"/>
                  <a:gd name="connsiteY1" fmla="*/ 0 h 373481"/>
                  <a:gd name="connsiteX2" fmla="*/ 1185862 w 1319212"/>
                  <a:gd name="connsiteY2" fmla="*/ 66675 h 373481"/>
                  <a:gd name="connsiteX3" fmla="*/ 1183481 w 1319212"/>
                  <a:gd name="connsiteY3" fmla="*/ 300037 h 373481"/>
                  <a:gd name="connsiteX4" fmla="*/ 1247774 w 1319212"/>
                  <a:gd name="connsiteY4" fmla="*/ 369093 h 373481"/>
                  <a:gd name="connsiteX5" fmla="*/ 1319212 w 1319212"/>
                  <a:gd name="connsiteY5" fmla="*/ 366712 h 373481"/>
                  <a:gd name="connsiteX0" fmla="*/ 0 w 1319212"/>
                  <a:gd name="connsiteY0" fmla="*/ 0 h 373481"/>
                  <a:gd name="connsiteX1" fmla="*/ 1119187 w 1319212"/>
                  <a:gd name="connsiteY1" fmla="*/ 0 h 373481"/>
                  <a:gd name="connsiteX2" fmla="*/ 1185862 w 1319212"/>
                  <a:gd name="connsiteY2" fmla="*/ 66675 h 373481"/>
                  <a:gd name="connsiteX3" fmla="*/ 1183481 w 1319212"/>
                  <a:gd name="connsiteY3" fmla="*/ 300037 h 373481"/>
                  <a:gd name="connsiteX4" fmla="*/ 1247774 w 1319212"/>
                  <a:gd name="connsiteY4" fmla="*/ 369093 h 373481"/>
                  <a:gd name="connsiteX5" fmla="*/ 1319212 w 1319212"/>
                  <a:gd name="connsiteY5" fmla="*/ 366712 h 373481"/>
                  <a:gd name="connsiteX0" fmla="*/ 0 w 1319212"/>
                  <a:gd name="connsiteY0" fmla="*/ 0 h 369467"/>
                  <a:gd name="connsiteX1" fmla="*/ 1119187 w 1319212"/>
                  <a:gd name="connsiteY1" fmla="*/ 0 h 369467"/>
                  <a:gd name="connsiteX2" fmla="*/ 1185862 w 1319212"/>
                  <a:gd name="connsiteY2" fmla="*/ 66675 h 369467"/>
                  <a:gd name="connsiteX3" fmla="*/ 1183481 w 1319212"/>
                  <a:gd name="connsiteY3" fmla="*/ 300037 h 369467"/>
                  <a:gd name="connsiteX4" fmla="*/ 1247774 w 1319212"/>
                  <a:gd name="connsiteY4" fmla="*/ 369093 h 369467"/>
                  <a:gd name="connsiteX5" fmla="*/ 1319212 w 1319212"/>
                  <a:gd name="connsiteY5" fmla="*/ 366712 h 369467"/>
                  <a:gd name="connsiteX0" fmla="*/ 0 w 1323974"/>
                  <a:gd name="connsiteY0" fmla="*/ 0 h 376142"/>
                  <a:gd name="connsiteX1" fmla="*/ 1119187 w 1323974"/>
                  <a:gd name="connsiteY1" fmla="*/ 0 h 376142"/>
                  <a:gd name="connsiteX2" fmla="*/ 1185862 w 1323974"/>
                  <a:gd name="connsiteY2" fmla="*/ 66675 h 376142"/>
                  <a:gd name="connsiteX3" fmla="*/ 1183481 w 1323974"/>
                  <a:gd name="connsiteY3" fmla="*/ 300037 h 376142"/>
                  <a:gd name="connsiteX4" fmla="*/ 1247774 w 1323974"/>
                  <a:gd name="connsiteY4" fmla="*/ 369093 h 376142"/>
                  <a:gd name="connsiteX5" fmla="*/ 1323974 w 1323974"/>
                  <a:gd name="connsiteY5" fmla="*/ 373856 h 376142"/>
                  <a:gd name="connsiteX0" fmla="*/ 0 w 1304924"/>
                  <a:gd name="connsiteY0" fmla="*/ 0 h 371205"/>
                  <a:gd name="connsiteX1" fmla="*/ 1119187 w 1304924"/>
                  <a:gd name="connsiteY1" fmla="*/ 0 h 371205"/>
                  <a:gd name="connsiteX2" fmla="*/ 1185862 w 1304924"/>
                  <a:gd name="connsiteY2" fmla="*/ 66675 h 371205"/>
                  <a:gd name="connsiteX3" fmla="*/ 1183481 w 1304924"/>
                  <a:gd name="connsiteY3" fmla="*/ 300037 h 371205"/>
                  <a:gd name="connsiteX4" fmla="*/ 1247774 w 1304924"/>
                  <a:gd name="connsiteY4" fmla="*/ 369093 h 371205"/>
                  <a:gd name="connsiteX5" fmla="*/ 1304924 w 1304924"/>
                  <a:gd name="connsiteY5" fmla="*/ 354806 h 371205"/>
                  <a:gd name="connsiteX0" fmla="*/ 0 w 1304924"/>
                  <a:gd name="connsiteY0" fmla="*/ 0 h 371803"/>
                  <a:gd name="connsiteX1" fmla="*/ 1119187 w 1304924"/>
                  <a:gd name="connsiteY1" fmla="*/ 0 h 371803"/>
                  <a:gd name="connsiteX2" fmla="*/ 1185862 w 1304924"/>
                  <a:gd name="connsiteY2" fmla="*/ 66675 h 371803"/>
                  <a:gd name="connsiteX3" fmla="*/ 1183481 w 1304924"/>
                  <a:gd name="connsiteY3" fmla="*/ 300037 h 371803"/>
                  <a:gd name="connsiteX4" fmla="*/ 1247774 w 1304924"/>
                  <a:gd name="connsiteY4" fmla="*/ 369093 h 371803"/>
                  <a:gd name="connsiteX5" fmla="*/ 1304924 w 1304924"/>
                  <a:gd name="connsiteY5" fmla="*/ 354806 h 371803"/>
                  <a:gd name="connsiteX0" fmla="*/ 0 w 1312068"/>
                  <a:gd name="connsiteY0" fmla="*/ 0 h 374212"/>
                  <a:gd name="connsiteX1" fmla="*/ 1119187 w 1312068"/>
                  <a:gd name="connsiteY1" fmla="*/ 0 h 374212"/>
                  <a:gd name="connsiteX2" fmla="*/ 1185862 w 1312068"/>
                  <a:gd name="connsiteY2" fmla="*/ 66675 h 374212"/>
                  <a:gd name="connsiteX3" fmla="*/ 1183481 w 1312068"/>
                  <a:gd name="connsiteY3" fmla="*/ 300037 h 374212"/>
                  <a:gd name="connsiteX4" fmla="*/ 1247774 w 1312068"/>
                  <a:gd name="connsiteY4" fmla="*/ 369093 h 374212"/>
                  <a:gd name="connsiteX5" fmla="*/ 1312068 w 1312068"/>
                  <a:gd name="connsiteY5" fmla="*/ 364331 h 374212"/>
                  <a:gd name="connsiteX0" fmla="*/ 0 w 1312068"/>
                  <a:gd name="connsiteY0" fmla="*/ 0 h 365041"/>
                  <a:gd name="connsiteX1" fmla="*/ 1119187 w 1312068"/>
                  <a:gd name="connsiteY1" fmla="*/ 0 h 365041"/>
                  <a:gd name="connsiteX2" fmla="*/ 1185862 w 1312068"/>
                  <a:gd name="connsiteY2" fmla="*/ 66675 h 365041"/>
                  <a:gd name="connsiteX3" fmla="*/ 1183481 w 1312068"/>
                  <a:gd name="connsiteY3" fmla="*/ 300037 h 365041"/>
                  <a:gd name="connsiteX4" fmla="*/ 1245392 w 1312068"/>
                  <a:gd name="connsiteY4" fmla="*/ 311943 h 365041"/>
                  <a:gd name="connsiteX5" fmla="*/ 1312068 w 1312068"/>
                  <a:gd name="connsiteY5" fmla="*/ 364331 h 365041"/>
                  <a:gd name="connsiteX0" fmla="*/ 0 w 1307306"/>
                  <a:gd name="connsiteY0" fmla="*/ 0 h 350956"/>
                  <a:gd name="connsiteX1" fmla="*/ 1119187 w 1307306"/>
                  <a:gd name="connsiteY1" fmla="*/ 0 h 350956"/>
                  <a:gd name="connsiteX2" fmla="*/ 1185862 w 1307306"/>
                  <a:gd name="connsiteY2" fmla="*/ 66675 h 350956"/>
                  <a:gd name="connsiteX3" fmla="*/ 1183481 w 1307306"/>
                  <a:gd name="connsiteY3" fmla="*/ 300037 h 350956"/>
                  <a:gd name="connsiteX4" fmla="*/ 1245392 w 1307306"/>
                  <a:gd name="connsiteY4" fmla="*/ 311943 h 350956"/>
                  <a:gd name="connsiteX5" fmla="*/ 1307306 w 1307306"/>
                  <a:gd name="connsiteY5" fmla="*/ 350044 h 350956"/>
                  <a:gd name="connsiteX0" fmla="*/ 0 w 1307306"/>
                  <a:gd name="connsiteY0" fmla="*/ 0 h 350044"/>
                  <a:gd name="connsiteX1" fmla="*/ 1119187 w 1307306"/>
                  <a:gd name="connsiteY1" fmla="*/ 0 h 350044"/>
                  <a:gd name="connsiteX2" fmla="*/ 1185862 w 1307306"/>
                  <a:gd name="connsiteY2" fmla="*/ 66675 h 350044"/>
                  <a:gd name="connsiteX3" fmla="*/ 1183481 w 1307306"/>
                  <a:gd name="connsiteY3" fmla="*/ 300037 h 350044"/>
                  <a:gd name="connsiteX4" fmla="*/ 1245392 w 1307306"/>
                  <a:gd name="connsiteY4" fmla="*/ 311943 h 350044"/>
                  <a:gd name="connsiteX5" fmla="*/ 1307306 w 1307306"/>
                  <a:gd name="connsiteY5" fmla="*/ 350044 h 350044"/>
                  <a:gd name="connsiteX0" fmla="*/ 0 w 1307306"/>
                  <a:gd name="connsiteY0" fmla="*/ 0 h 352102"/>
                  <a:gd name="connsiteX1" fmla="*/ 1119187 w 1307306"/>
                  <a:gd name="connsiteY1" fmla="*/ 0 h 352102"/>
                  <a:gd name="connsiteX2" fmla="*/ 1185862 w 1307306"/>
                  <a:gd name="connsiteY2" fmla="*/ 66675 h 352102"/>
                  <a:gd name="connsiteX3" fmla="*/ 1183481 w 1307306"/>
                  <a:gd name="connsiteY3" fmla="*/ 300037 h 352102"/>
                  <a:gd name="connsiteX4" fmla="*/ 1223961 w 1307306"/>
                  <a:gd name="connsiteY4" fmla="*/ 347661 h 352102"/>
                  <a:gd name="connsiteX5" fmla="*/ 1307306 w 1307306"/>
                  <a:gd name="connsiteY5" fmla="*/ 350044 h 352102"/>
                  <a:gd name="connsiteX0" fmla="*/ 0 w 1307306"/>
                  <a:gd name="connsiteY0" fmla="*/ 0 h 352102"/>
                  <a:gd name="connsiteX1" fmla="*/ 1119187 w 1307306"/>
                  <a:gd name="connsiteY1" fmla="*/ 0 h 352102"/>
                  <a:gd name="connsiteX2" fmla="*/ 1185862 w 1307306"/>
                  <a:gd name="connsiteY2" fmla="*/ 66675 h 352102"/>
                  <a:gd name="connsiteX3" fmla="*/ 1183481 w 1307306"/>
                  <a:gd name="connsiteY3" fmla="*/ 300037 h 352102"/>
                  <a:gd name="connsiteX4" fmla="*/ 1240630 w 1307306"/>
                  <a:gd name="connsiteY4" fmla="*/ 347661 h 352102"/>
                  <a:gd name="connsiteX5" fmla="*/ 1307306 w 1307306"/>
                  <a:gd name="connsiteY5" fmla="*/ 350044 h 352102"/>
                  <a:gd name="connsiteX0" fmla="*/ 0 w 1307306"/>
                  <a:gd name="connsiteY0" fmla="*/ 0 h 350044"/>
                  <a:gd name="connsiteX1" fmla="*/ 1119187 w 1307306"/>
                  <a:gd name="connsiteY1" fmla="*/ 0 h 350044"/>
                  <a:gd name="connsiteX2" fmla="*/ 1185862 w 1307306"/>
                  <a:gd name="connsiteY2" fmla="*/ 66675 h 350044"/>
                  <a:gd name="connsiteX3" fmla="*/ 1183481 w 1307306"/>
                  <a:gd name="connsiteY3" fmla="*/ 300037 h 350044"/>
                  <a:gd name="connsiteX4" fmla="*/ 1240630 w 1307306"/>
                  <a:gd name="connsiteY4" fmla="*/ 347661 h 350044"/>
                  <a:gd name="connsiteX5" fmla="*/ 1307306 w 1307306"/>
                  <a:gd name="connsiteY5" fmla="*/ 350044 h 350044"/>
                  <a:gd name="connsiteX0" fmla="*/ 0 w 1309688"/>
                  <a:gd name="connsiteY0" fmla="*/ 0 h 351189"/>
                  <a:gd name="connsiteX1" fmla="*/ 1119187 w 1309688"/>
                  <a:gd name="connsiteY1" fmla="*/ 0 h 351189"/>
                  <a:gd name="connsiteX2" fmla="*/ 1185862 w 1309688"/>
                  <a:gd name="connsiteY2" fmla="*/ 66675 h 351189"/>
                  <a:gd name="connsiteX3" fmla="*/ 1183481 w 1309688"/>
                  <a:gd name="connsiteY3" fmla="*/ 300037 h 351189"/>
                  <a:gd name="connsiteX4" fmla="*/ 1240630 w 1309688"/>
                  <a:gd name="connsiteY4" fmla="*/ 347661 h 351189"/>
                  <a:gd name="connsiteX5" fmla="*/ 1309688 w 1309688"/>
                  <a:gd name="connsiteY5" fmla="*/ 347663 h 351189"/>
                  <a:gd name="connsiteX0" fmla="*/ 0 w 1297781"/>
                  <a:gd name="connsiteY0" fmla="*/ 0 h 351189"/>
                  <a:gd name="connsiteX1" fmla="*/ 1119187 w 1297781"/>
                  <a:gd name="connsiteY1" fmla="*/ 0 h 351189"/>
                  <a:gd name="connsiteX2" fmla="*/ 1185862 w 1297781"/>
                  <a:gd name="connsiteY2" fmla="*/ 66675 h 351189"/>
                  <a:gd name="connsiteX3" fmla="*/ 1183481 w 1297781"/>
                  <a:gd name="connsiteY3" fmla="*/ 300037 h 351189"/>
                  <a:gd name="connsiteX4" fmla="*/ 1240630 w 1297781"/>
                  <a:gd name="connsiteY4" fmla="*/ 347661 h 351189"/>
                  <a:gd name="connsiteX5" fmla="*/ 1297781 w 1297781"/>
                  <a:gd name="connsiteY5" fmla="*/ 347663 h 351189"/>
                  <a:gd name="connsiteX0" fmla="*/ 0 w 1297781"/>
                  <a:gd name="connsiteY0" fmla="*/ 0 h 350836"/>
                  <a:gd name="connsiteX1" fmla="*/ 1119187 w 1297781"/>
                  <a:gd name="connsiteY1" fmla="*/ 0 h 350836"/>
                  <a:gd name="connsiteX2" fmla="*/ 1185862 w 1297781"/>
                  <a:gd name="connsiteY2" fmla="*/ 66675 h 350836"/>
                  <a:gd name="connsiteX3" fmla="*/ 1193006 w 1297781"/>
                  <a:gd name="connsiteY3" fmla="*/ 304799 h 350836"/>
                  <a:gd name="connsiteX4" fmla="*/ 1240630 w 1297781"/>
                  <a:gd name="connsiteY4" fmla="*/ 347661 h 350836"/>
                  <a:gd name="connsiteX5" fmla="*/ 1297781 w 1297781"/>
                  <a:gd name="connsiteY5" fmla="*/ 347663 h 350836"/>
                  <a:gd name="connsiteX0" fmla="*/ 0 w 1297781"/>
                  <a:gd name="connsiteY0" fmla="*/ 0 h 350836"/>
                  <a:gd name="connsiteX1" fmla="*/ 1119187 w 1297781"/>
                  <a:gd name="connsiteY1" fmla="*/ 0 h 350836"/>
                  <a:gd name="connsiteX2" fmla="*/ 1185862 w 1297781"/>
                  <a:gd name="connsiteY2" fmla="*/ 66675 h 350836"/>
                  <a:gd name="connsiteX3" fmla="*/ 1193006 w 1297781"/>
                  <a:gd name="connsiteY3" fmla="*/ 304799 h 350836"/>
                  <a:gd name="connsiteX4" fmla="*/ 1240630 w 1297781"/>
                  <a:gd name="connsiteY4" fmla="*/ 347661 h 350836"/>
                  <a:gd name="connsiteX5" fmla="*/ 1297781 w 1297781"/>
                  <a:gd name="connsiteY5" fmla="*/ 347663 h 350836"/>
                  <a:gd name="connsiteX0" fmla="*/ 0 w 1297781"/>
                  <a:gd name="connsiteY0" fmla="*/ 0 h 348615"/>
                  <a:gd name="connsiteX1" fmla="*/ 1119187 w 1297781"/>
                  <a:gd name="connsiteY1" fmla="*/ 0 h 348615"/>
                  <a:gd name="connsiteX2" fmla="*/ 1185862 w 1297781"/>
                  <a:gd name="connsiteY2" fmla="*/ 66675 h 348615"/>
                  <a:gd name="connsiteX3" fmla="*/ 1193006 w 1297781"/>
                  <a:gd name="connsiteY3" fmla="*/ 304799 h 348615"/>
                  <a:gd name="connsiteX4" fmla="*/ 1240630 w 1297781"/>
                  <a:gd name="connsiteY4" fmla="*/ 347661 h 348615"/>
                  <a:gd name="connsiteX5" fmla="*/ 1297781 w 1297781"/>
                  <a:gd name="connsiteY5" fmla="*/ 347663 h 348615"/>
                  <a:gd name="connsiteX0" fmla="*/ 0 w 1297781"/>
                  <a:gd name="connsiteY0" fmla="*/ 0 h 348615"/>
                  <a:gd name="connsiteX1" fmla="*/ 1119187 w 1297781"/>
                  <a:gd name="connsiteY1" fmla="*/ 0 h 348615"/>
                  <a:gd name="connsiteX2" fmla="*/ 1185862 w 1297781"/>
                  <a:gd name="connsiteY2" fmla="*/ 66675 h 348615"/>
                  <a:gd name="connsiteX3" fmla="*/ 1193006 w 1297781"/>
                  <a:gd name="connsiteY3" fmla="*/ 304799 h 348615"/>
                  <a:gd name="connsiteX4" fmla="*/ 1240630 w 1297781"/>
                  <a:gd name="connsiteY4" fmla="*/ 347661 h 348615"/>
                  <a:gd name="connsiteX5" fmla="*/ 1297781 w 1297781"/>
                  <a:gd name="connsiteY5" fmla="*/ 347663 h 348615"/>
                  <a:gd name="connsiteX0" fmla="*/ 0 w 1297781"/>
                  <a:gd name="connsiteY0" fmla="*/ 0 h 350146"/>
                  <a:gd name="connsiteX1" fmla="*/ 1119187 w 1297781"/>
                  <a:gd name="connsiteY1" fmla="*/ 0 h 350146"/>
                  <a:gd name="connsiteX2" fmla="*/ 1185862 w 1297781"/>
                  <a:gd name="connsiteY2" fmla="*/ 66675 h 350146"/>
                  <a:gd name="connsiteX3" fmla="*/ 1193006 w 1297781"/>
                  <a:gd name="connsiteY3" fmla="*/ 304799 h 350146"/>
                  <a:gd name="connsiteX4" fmla="*/ 1240630 w 1297781"/>
                  <a:gd name="connsiteY4" fmla="*/ 347661 h 350146"/>
                  <a:gd name="connsiteX5" fmla="*/ 1297781 w 1297781"/>
                  <a:gd name="connsiteY5" fmla="*/ 345281 h 350146"/>
                  <a:gd name="connsiteX0" fmla="*/ 0 w 1300162"/>
                  <a:gd name="connsiteY0" fmla="*/ 0 h 351765"/>
                  <a:gd name="connsiteX1" fmla="*/ 1119187 w 1300162"/>
                  <a:gd name="connsiteY1" fmla="*/ 0 h 351765"/>
                  <a:gd name="connsiteX2" fmla="*/ 1185862 w 1300162"/>
                  <a:gd name="connsiteY2" fmla="*/ 66675 h 351765"/>
                  <a:gd name="connsiteX3" fmla="*/ 1193006 w 1300162"/>
                  <a:gd name="connsiteY3" fmla="*/ 304799 h 351765"/>
                  <a:gd name="connsiteX4" fmla="*/ 1240630 w 1300162"/>
                  <a:gd name="connsiteY4" fmla="*/ 347661 h 351765"/>
                  <a:gd name="connsiteX5" fmla="*/ 1300162 w 1300162"/>
                  <a:gd name="connsiteY5" fmla="*/ 350044 h 351765"/>
                  <a:gd name="connsiteX0" fmla="*/ 0 w 1300162"/>
                  <a:gd name="connsiteY0" fmla="*/ 0 h 359192"/>
                  <a:gd name="connsiteX1" fmla="*/ 1119187 w 1300162"/>
                  <a:gd name="connsiteY1" fmla="*/ 0 h 359192"/>
                  <a:gd name="connsiteX2" fmla="*/ 1185862 w 1300162"/>
                  <a:gd name="connsiteY2" fmla="*/ 66675 h 359192"/>
                  <a:gd name="connsiteX3" fmla="*/ 1196446 w 1300162"/>
                  <a:gd name="connsiteY3" fmla="*/ 203199 h 359192"/>
                  <a:gd name="connsiteX4" fmla="*/ 1240630 w 1300162"/>
                  <a:gd name="connsiteY4" fmla="*/ 347661 h 359192"/>
                  <a:gd name="connsiteX5" fmla="*/ 1300162 w 1300162"/>
                  <a:gd name="connsiteY5" fmla="*/ 350044 h 359192"/>
                  <a:gd name="connsiteX0" fmla="*/ 0 w 1427444"/>
                  <a:gd name="connsiteY0" fmla="*/ 0 h 347884"/>
                  <a:gd name="connsiteX1" fmla="*/ 1119187 w 1427444"/>
                  <a:gd name="connsiteY1" fmla="*/ 0 h 347884"/>
                  <a:gd name="connsiteX2" fmla="*/ 1185862 w 1427444"/>
                  <a:gd name="connsiteY2" fmla="*/ 66675 h 347884"/>
                  <a:gd name="connsiteX3" fmla="*/ 1196446 w 1427444"/>
                  <a:gd name="connsiteY3" fmla="*/ 203199 h 347884"/>
                  <a:gd name="connsiteX4" fmla="*/ 1240630 w 1427444"/>
                  <a:gd name="connsiteY4" fmla="*/ 347661 h 347884"/>
                  <a:gd name="connsiteX5" fmla="*/ 1427444 w 1427444"/>
                  <a:gd name="connsiteY5" fmla="*/ 238919 h 347884"/>
                  <a:gd name="connsiteX0" fmla="*/ 0 w 1427444"/>
                  <a:gd name="connsiteY0" fmla="*/ 0 h 347884"/>
                  <a:gd name="connsiteX1" fmla="*/ 1119187 w 1427444"/>
                  <a:gd name="connsiteY1" fmla="*/ 0 h 347884"/>
                  <a:gd name="connsiteX2" fmla="*/ 1185862 w 1427444"/>
                  <a:gd name="connsiteY2" fmla="*/ 66675 h 347884"/>
                  <a:gd name="connsiteX3" fmla="*/ 1196446 w 1427444"/>
                  <a:gd name="connsiteY3" fmla="*/ 203199 h 347884"/>
                  <a:gd name="connsiteX4" fmla="*/ 1240630 w 1427444"/>
                  <a:gd name="connsiteY4" fmla="*/ 347661 h 347884"/>
                  <a:gd name="connsiteX5" fmla="*/ 1427444 w 1427444"/>
                  <a:gd name="connsiteY5" fmla="*/ 238919 h 347884"/>
                  <a:gd name="connsiteX0" fmla="*/ 0 w 1427444"/>
                  <a:gd name="connsiteY0" fmla="*/ 0 h 242794"/>
                  <a:gd name="connsiteX1" fmla="*/ 1119187 w 1427444"/>
                  <a:gd name="connsiteY1" fmla="*/ 0 h 242794"/>
                  <a:gd name="connsiteX2" fmla="*/ 1185862 w 1427444"/>
                  <a:gd name="connsiteY2" fmla="*/ 66675 h 242794"/>
                  <a:gd name="connsiteX3" fmla="*/ 1196446 w 1427444"/>
                  <a:gd name="connsiteY3" fmla="*/ 203199 h 242794"/>
                  <a:gd name="connsiteX4" fmla="*/ 1256111 w 1427444"/>
                  <a:gd name="connsiteY4" fmla="*/ 240505 h 242794"/>
                  <a:gd name="connsiteX5" fmla="*/ 1427444 w 1427444"/>
                  <a:gd name="connsiteY5" fmla="*/ 238919 h 242794"/>
                  <a:gd name="connsiteX0" fmla="*/ 0 w 1427444"/>
                  <a:gd name="connsiteY0" fmla="*/ 0 h 241120"/>
                  <a:gd name="connsiteX1" fmla="*/ 1119187 w 1427444"/>
                  <a:gd name="connsiteY1" fmla="*/ 0 h 241120"/>
                  <a:gd name="connsiteX2" fmla="*/ 1185862 w 1427444"/>
                  <a:gd name="connsiteY2" fmla="*/ 66675 h 241120"/>
                  <a:gd name="connsiteX3" fmla="*/ 1196446 w 1427444"/>
                  <a:gd name="connsiteY3" fmla="*/ 203199 h 241120"/>
                  <a:gd name="connsiteX4" fmla="*/ 1256111 w 1427444"/>
                  <a:gd name="connsiteY4" fmla="*/ 240505 h 241120"/>
                  <a:gd name="connsiteX5" fmla="*/ 1427444 w 1427444"/>
                  <a:gd name="connsiteY5" fmla="*/ 238919 h 241120"/>
                  <a:gd name="connsiteX0" fmla="*/ 0 w 1427444"/>
                  <a:gd name="connsiteY0" fmla="*/ 0 h 243436"/>
                  <a:gd name="connsiteX1" fmla="*/ 1119187 w 1427444"/>
                  <a:gd name="connsiteY1" fmla="*/ 0 h 243436"/>
                  <a:gd name="connsiteX2" fmla="*/ 1185862 w 1427444"/>
                  <a:gd name="connsiteY2" fmla="*/ 66675 h 243436"/>
                  <a:gd name="connsiteX3" fmla="*/ 1196446 w 1427444"/>
                  <a:gd name="connsiteY3" fmla="*/ 203199 h 243436"/>
                  <a:gd name="connsiteX4" fmla="*/ 1256111 w 1427444"/>
                  <a:gd name="connsiteY4" fmla="*/ 242886 h 243436"/>
                  <a:gd name="connsiteX5" fmla="*/ 1427444 w 1427444"/>
                  <a:gd name="connsiteY5" fmla="*/ 238919 h 243436"/>
                  <a:gd name="connsiteX0" fmla="*/ 0 w 1427444"/>
                  <a:gd name="connsiteY0" fmla="*/ 0 h 243436"/>
                  <a:gd name="connsiteX1" fmla="*/ 1119187 w 1427444"/>
                  <a:gd name="connsiteY1" fmla="*/ 0 h 243436"/>
                  <a:gd name="connsiteX2" fmla="*/ 1185862 w 1427444"/>
                  <a:gd name="connsiteY2" fmla="*/ 66675 h 243436"/>
                  <a:gd name="connsiteX3" fmla="*/ 1196446 w 1427444"/>
                  <a:gd name="connsiteY3" fmla="*/ 203199 h 243436"/>
                  <a:gd name="connsiteX4" fmla="*/ 1243211 w 1427444"/>
                  <a:gd name="connsiteY4" fmla="*/ 242886 h 243436"/>
                  <a:gd name="connsiteX5" fmla="*/ 1427444 w 1427444"/>
                  <a:gd name="connsiteY5" fmla="*/ 238919 h 243436"/>
                  <a:gd name="connsiteX0" fmla="*/ 0 w 1427444"/>
                  <a:gd name="connsiteY0" fmla="*/ 0 h 244788"/>
                  <a:gd name="connsiteX1" fmla="*/ 1119187 w 1427444"/>
                  <a:gd name="connsiteY1" fmla="*/ 0 h 244788"/>
                  <a:gd name="connsiteX2" fmla="*/ 1185862 w 1427444"/>
                  <a:gd name="connsiteY2" fmla="*/ 66675 h 244788"/>
                  <a:gd name="connsiteX3" fmla="*/ 1196446 w 1427444"/>
                  <a:gd name="connsiteY3" fmla="*/ 203199 h 244788"/>
                  <a:gd name="connsiteX4" fmla="*/ 1243211 w 1427444"/>
                  <a:gd name="connsiteY4" fmla="*/ 242886 h 244788"/>
                  <a:gd name="connsiteX5" fmla="*/ 1427444 w 1427444"/>
                  <a:gd name="connsiteY5" fmla="*/ 238919 h 244788"/>
                  <a:gd name="connsiteX0" fmla="*/ 0 w 1427444"/>
                  <a:gd name="connsiteY0" fmla="*/ 0 h 244788"/>
                  <a:gd name="connsiteX1" fmla="*/ 1119187 w 1427444"/>
                  <a:gd name="connsiteY1" fmla="*/ 0 h 244788"/>
                  <a:gd name="connsiteX2" fmla="*/ 1185862 w 1427444"/>
                  <a:gd name="connsiteY2" fmla="*/ 66675 h 244788"/>
                  <a:gd name="connsiteX3" fmla="*/ 1196446 w 1427444"/>
                  <a:gd name="connsiteY3" fmla="*/ 203199 h 244788"/>
                  <a:gd name="connsiteX4" fmla="*/ 1243211 w 1427444"/>
                  <a:gd name="connsiteY4" fmla="*/ 242886 h 244788"/>
                  <a:gd name="connsiteX5" fmla="*/ 1427444 w 1427444"/>
                  <a:gd name="connsiteY5" fmla="*/ 238919 h 244788"/>
                  <a:gd name="connsiteX0" fmla="*/ 0 w 1427444"/>
                  <a:gd name="connsiteY0" fmla="*/ 0 h 244788"/>
                  <a:gd name="connsiteX1" fmla="*/ 1119187 w 1427444"/>
                  <a:gd name="connsiteY1" fmla="*/ 0 h 244788"/>
                  <a:gd name="connsiteX2" fmla="*/ 1185862 w 1427444"/>
                  <a:gd name="connsiteY2" fmla="*/ 66675 h 244788"/>
                  <a:gd name="connsiteX3" fmla="*/ 1196446 w 1427444"/>
                  <a:gd name="connsiteY3" fmla="*/ 203199 h 244788"/>
                  <a:gd name="connsiteX4" fmla="*/ 1243211 w 1427444"/>
                  <a:gd name="connsiteY4" fmla="*/ 242886 h 244788"/>
                  <a:gd name="connsiteX5" fmla="*/ 1427444 w 1427444"/>
                  <a:gd name="connsiteY5" fmla="*/ 238919 h 244788"/>
                  <a:gd name="connsiteX0" fmla="*/ 0 w 1427444"/>
                  <a:gd name="connsiteY0" fmla="*/ 4938 h 249726"/>
                  <a:gd name="connsiteX1" fmla="*/ 1119187 w 1427444"/>
                  <a:gd name="connsiteY1" fmla="*/ 4938 h 249726"/>
                  <a:gd name="connsiteX2" fmla="*/ 1193603 w 1427444"/>
                  <a:gd name="connsiteY2" fmla="*/ 71613 h 249726"/>
                  <a:gd name="connsiteX3" fmla="*/ 1196446 w 1427444"/>
                  <a:gd name="connsiteY3" fmla="*/ 208137 h 249726"/>
                  <a:gd name="connsiteX4" fmla="*/ 1243211 w 1427444"/>
                  <a:gd name="connsiteY4" fmla="*/ 247824 h 249726"/>
                  <a:gd name="connsiteX5" fmla="*/ 1427444 w 1427444"/>
                  <a:gd name="connsiteY5" fmla="*/ 243857 h 249726"/>
                  <a:gd name="connsiteX0" fmla="*/ 0 w 1427444"/>
                  <a:gd name="connsiteY0" fmla="*/ 17 h 244805"/>
                  <a:gd name="connsiteX1" fmla="*/ 1119187 w 1427444"/>
                  <a:gd name="connsiteY1" fmla="*/ 17 h 244805"/>
                  <a:gd name="connsiteX2" fmla="*/ 1193603 w 1427444"/>
                  <a:gd name="connsiteY2" fmla="*/ 66692 h 244805"/>
                  <a:gd name="connsiteX3" fmla="*/ 1196446 w 1427444"/>
                  <a:gd name="connsiteY3" fmla="*/ 203216 h 244805"/>
                  <a:gd name="connsiteX4" fmla="*/ 1243211 w 1427444"/>
                  <a:gd name="connsiteY4" fmla="*/ 242903 h 244805"/>
                  <a:gd name="connsiteX5" fmla="*/ 1427444 w 1427444"/>
                  <a:gd name="connsiteY5" fmla="*/ 238936 h 244805"/>
                  <a:gd name="connsiteX0" fmla="*/ 0 w 1424864"/>
                  <a:gd name="connsiteY0" fmla="*/ 17 h 248696"/>
                  <a:gd name="connsiteX1" fmla="*/ 1119187 w 1424864"/>
                  <a:gd name="connsiteY1" fmla="*/ 17 h 248696"/>
                  <a:gd name="connsiteX2" fmla="*/ 1193603 w 1424864"/>
                  <a:gd name="connsiteY2" fmla="*/ 66692 h 248696"/>
                  <a:gd name="connsiteX3" fmla="*/ 1196446 w 1424864"/>
                  <a:gd name="connsiteY3" fmla="*/ 203216 h 248696"/>
                  <a:gd name="connsiteX4" fmla="*/ 1243211 w 1424864"/>
                  <a:gd name="connsiteY4" fmla="*/ 242903 h 248696"/>
                  <a:gd name="connsiteX5" fmla="*/ 1424864 w 1424864"/>
                  <a:gd name="connsiteY5" fmla="*/ 248461 h 248696"/>
                  <a:gd name="connsiteX0" fmla="*/ 0 w 1427444"/>
                  <a:gd name="connsiteY0" fmla="*/ 17 h 244805"/>
                  <a:gd name="connsiteX1" fmla="*/ 1119187 w 1427444"/>
                  <a:gd name="connsiteY1" fmla="*/ 17 h 244805"/>
                  <a:gd name="connsiteX2" fmla="*/ 1193603 w 1427444"/>
                  <a:gd name="connsiteY2" fmla="*/ 66692 h 244805"/>
                  <a:gd name="connsiteX3" fmla="*/ 1196446 w 1427444"/>
                  <a:gd name="connsiteY3" fmla="*/ 203216 h 244805"/>
                  <a:gd name="connsiteX4" fmla="*/ 1243211 w 1427444"/>
                  <a:gd name="connsiteY4" fmla="*/ 242903 h 244805"/>
                  <a:gd name="connsiteX5" fmla="*/ 1427444 w 1427444"/>
                  <a:gd name="connsiteY5" fmla="*/ 238936 h 244805"/>
                  <a:gd name="connsiteX0" fmla="*/ 0 w 1427444"/>
                  <a:gd name="connsiteY0" fmla="*/ 17 h 247178"/>
                  <a:gd name="connsiteX1" fmla="*/ 1119187 w 1427444"/>
                  <a:gd name="connsiteY1" fmla="*/ 17 h 247178"/>
                  <a:gd name="connsiteX2" fmla="*/ 1193603 w 1427444"/>
                  <a:gd name="connsiteY2" fmla="*/ 66692 h 247178"/>
                  <a:gd name="connsiteX3" fmla="*/ 1196446 w 1427444"/>
                  <a:gd name="connsiteY3" fmla="*/ 203216 h 247178"/>
                  <a:gd name="connsiteX4" fmla="*/ 1243211 w 1427444"/>
                  <a:gd name="connsiteY4" fmla="*/ 242903 h 247178"/>
                  <a:gd name="connsiteX5" fmla="*/ 1427444 w 1427444"/>
                  <a:gd name="connsiteY5" fmla="*/ 246080 h 247178"/>
                  <a:gd name="connsiteX0" fmla="*/ 0 w 1427444"/>
                  <a:gd name="connsiteY0" fmla="*/ 17 h 249080"/>
                  <a:gd name="connsiteX1" fmla="*/ 1119187 w 1427444"/>
                  <a:gd name="connsiteY1" fmla="*/ 17 h 249080"/>
                  <a:gd name="connsiteX2" fmla="*/ 1193603 w 1427444"/>
                  <a:gd name="connsiteY2" fmla="*/ 66692 h 249080"/>
                  <a:gd name="connsiteX3" fmla="*/ 1196446 w 1427444"/>
                  <a:gd name="connsiteY3" fmla="*/ 203216 h 249080"/>
                  <a:gd name="connsiteX4" fmla="*/ 1243211 w 1427444"/>
                  <a:gd name="connsiteY4" fmla="*/ 242903 h 249080"/>
                  <a:gd name="connsiteX5" fmla="*/ 1427444 w 1427444"/>
                  <a:gd name="connsiteY5" fmla="*/ 246080 h 249080"/>
                  <a:gd name="connsiteX0" fmla="*/ 0 w 1427444"/>
                  <a:gd name="connsiteY0" fmla="*/ 17 h 251566"/>
                  <a:gd name="connsiteX1" fmla="*/ 1119187 w 1427444"/>
                  <a:gd name="connsiteY1" fmla="*/ 17 h 251566"/>
                  <a:gd name="connsiteX2" fmla="*/ 1193603 w 1427444"/>
                  <a:gd name="connsiteY2" fmla="*/ 66692 h 251566"/>
                  <a:gd name="connsiteX3" fmla="*/ 1196446 w 1427444"/>
                  <a:gd name="connsiteY3" fmla="*/ 203216 h 251566"/>
                  <a:gd name="connsiteX4" fmla="*/ 1245791 w 1427444"/>
                  <a:gd name="connsiteY4" fmla="*/ 247666 h 251566"/>
                  <a:gd name="connsiteX5" fmla="*/ 1427444 w 1427444"/>
                  <a:gd name="connsiteY5" fmla="*/ 246080 h 251566"/>
                  <a:gd name="connsiteX0" fmla="*/ 0 w 1427444"/>
                  <a:gd name="connsiteY0" fmla="*/ 17 h 249560"/>
                  <a:gd name="connsiteX1" fmla="*/ 1119187 w 1427444"/>
                  <a:gd name="connsiteY1" fmla="*/ 17 h 249560"/>
                  <a:gd name="connsiteX2" fmla="*/ 1193603 w 1427444"/>
                  <a:gd name="connsiteY2" fmla="*/ 66692 h 249560"/>
                  <a:gd name="connsiteX3" fmla="*/ 1196446 w 1427444"/>
                  <a:gd name="connsiteY3" fmla="*/ 203216 h 249560"/>
                  <a:gd name="connsiteX4" fmla="*/ 1245791 w 1427444"/>
                  <a:gd name="connsiteY4" fmla="*/ 247666 h 249560"/>
                  <a:gd name="connsiteX5" fmla="*/ 1427444 w 1427444"/>
                  <a:gd name="connsiteY5" fmla="*/ 246080 h 249560"/>
                  <a:gd name="connsiteX0" fmla="*/ 0 w 1404223"/>
                  <a:gd name="connsiteY0" fmla="*/ 17 h 255762"/>
                  <a:gd name="connsiteX1" fmla="*/ 1119187 w 1404223"/>
                  <a:gd name="connsiteY1" fmla="*/ 17 h 255762"/>
                  <a:gd name="connsiteX2" fmla="*/ 1193603 w 1404223"/>
                  <a:gd name="connsiteY2" fmla="*/ 66692 h 255762"/>
                  <a:gd name="connsiteX3" fmla="*/ 1196446 w 1404223"/>
                  <a:gd name="connsiteY3" fmla="*/ 203216 h 255762"/>
                  <a:gd name="connsiteX4" fmla="*/ 1245791 w 1404223"/>
                  <a:gd name="connsiteY4" fmla="*/ 247666 h 255762"/>
                  <a:gd name="connsiteX5" fmla="*/ 1404223 w 1404223"/>
                  <a:gd name="connsiteY5" fmla="*/ 253224 h 255762"/>
                  <a:gd name="connsiteX0" fmla="*/ 0 w 1404223"/>
                  <a:gd name="connsiteY0" fmla="*/ 17 h 253668"/>
                  <a:gd name="connsiteX1" fmla="*/ 1119187 w 1404223"/>
                  <a:gd name="connsiteY1" fmla="*/ 17 h 253668"/>
                  <a:gd name="connsiteX2" fmla="*/ 1193603 w 1404223"/>
                  <a:gd name="connsiteY2" fmla="*/ 66692 h 253668"/>
                  <a:gd name="connsiteX3" fmla="*/ 1196446 w 1404223"/>
                  <a:gd name="connsiteY3" fmla="*/ 203216 h 253668"/>
                  <a:gd name="connsiteX4" fmla="*/ 1245791 w 1404223"/>
                  <a:gd name="connsiteY4" fmla="*/ 247666 h 253668"/>
                  <a:gd name="connsiteX5" fmla="*/ 1404223 w 1404223"/>
                  <a:gd name="connsiteY5" fmla="*/ 253224 h 253668"/>
                  <a:gd name="connsiteX0" fmla="*/ 0 w 1404223"/>
                  <a:gd name="connsiteY0" fmla="*/ 96 h 253747"/>
                  <a:gd name="connsiteX1" fmla="*/ 1119187 w 1404223"/>
                  <a:gd name="connsiteY1" fmla="*/ 96 h 253747"/>
                  <a:gd name="connsiteX2" fmla="*/ 1193603 w 1404223"/>
                  <a:gd name="connsiteY2" fmla="*/ 66771 h 253747"/>
                  <a:gd name="connsiteX3" fmla="*/ 1196446 w 1404223"/>
                  <a:gd name="connsiteY3" fmla="*/ 203295 h 253747"/>
                  <a:gd name="connsiteX4" fmla="*/ 1245791 w 1404223"/>
                  <a:gd name="connsiteY4" fmla="*/ 247745 h 253747"/>
                  <a:gd name="connsiteX5" fmla="*/ 1404223 w 1404223"/>
                  <a:gd name="connsiteY5" fmla="*/ 253303 h 253747"/>
                  <a:gd name="connsiteX0" fmla="*/ 0 w 1404223"/>
                  <a:gd name="connsiteY0" fmla="*/ 141 h 253792"/>
                  <a:gd name="connsiteX1" fmla="*/ 1119187 w 1404223"/>
                  <a:gd name="connsiteY1" fmla="*/ 141 h 253792"/>
                  <a:gd name="connsiteX2" fmla="*/ 1193603 w 1404223"/>
                  <a:gd name="connsiteY2" fmla="*/ 66816 h 253792"/>
                  <a:gd name="connsiteX3" fmla="*/ 1196446 w 1404223"/>
                  <a:gd name="connsiteY3" fmla="*/ 203340 h 253792"/>
                  <a:gd name="connsiteX4" fmla="*/ 1245791 w 1404223"/>
                  <a:gd name="connsiteY4" fmla="*/ 247790 h 253792"/>
                  <a:gd name="connsiteX5" fmla="*/ 1404223 w 1404223"/>
                  <a:gd name="connsiteY5" fmla="*/ 253348 h 253792"/>
                  <a:gd name="connsiteX0" fmla="*/ 0 w 1404223"/>
                  <a:gd name="connsiteY0" fmla="*/ 141 h 253792"/>
                  <a:gd name="connsiteX1" fmla="*/ 1119187 w 1404223"/>
                  <a:gd name="connsiteY1" fmla="*/ 141 h 253792"/>
                  <a:gd name="connsiteX2" fmla="*/ 1193603 w 1404223"/>
                  <a:gd name="connsiteY2" fmla="*/ 66816 h 253792"/>
                  <a:gd name="connsiteX3" fmla="*/ 1196446 w 1404223"/>
                  <a:gd name="connsiteY3" fmla="*/ 203340 h 253792"/>
                  <a:gd name="connsiteX4" fmla="*/ 1245791 w 1404223"/>
                  <a:gd name="connsiteY4" fmla="*/ 247790 h 253792"/>
                  <a:gd name="connsiteX5" fmla="*/ 1404223 w 1404223"/>
                  <a:gd name="connsiteY5" fmla="*/ 253348 h 253792"/>
                  <a:gd name="connsiteX0" fmla="*/ 0 w 1404223"/>
                  <a:gd name="connsiteY0" fmla="*/ 141 h 253348"/>
                  <a:gd name="connsiteX1" fmla="*/ 1119187 w 1404223"/>
                  <a:gd name="connsiteY1" fmla="*/ 141 h 253348"/>
                  <a:gd name="connsiteX2" fmla="*/ 1193603 w 1404223"/>
                  <a:gd name="connsiteY2" fmla="*/ 66816 h 253348"/>
                  <a:gd name="connsiteX3" fmla="*/ 1196446 w 1404223"/>
                  <a:gd name="connsiteY3" fmla="*/ 203340 h 253348"/>
                  <a:gd name="connsiteX4" fmla="*/ 1245791 w 1404223"/>
                  <a:gd name="connsiteY4" fmla="*/ 247790 h 253348"/>
                  <a:gd name="connsiteX5" fmla="*/ 1404223 w 1404223"/>
                  <a:gd name="connsiteY5" fmla="*/ 253348 h 253348"/>
                  <a:gd name="connsiteX0" fmla="*/ 0 w 1401643"/>
                  <a:gd name="connsiteY0" fmla="*/ 141 h 250020"/>
                  <a:gd name="connsiteX1" fmla="*/ 1119187 w 1401643"/>
                  <a:gd name="connsiteY1" fmla="*/ 141 h 250020"/>
                  <a:gd name="connsiteX2" fmla="*/ 1193603 w 1401643"/>
                  <a:gd name="connsiteY2" fmla="*/ 66816 h 250020"/>
                  <a:gd name="connsiteX3" fmla="*/ 1196446 w 1401643"/>
                  <a:gd name="connsiteY3" fmla="*/ 203340 h 250020"/>
                  <a:gd name="connsiteX4" fmla="*/ 1245791 w 1401643"/>
                  <a:gd name="connsiteY4" fmla="*/ 247790 h 250020"/>
                  <a:gd name="connsiteX5" fmla="*/ 1401643 w 1401643"/>
                  <a:gd name="connsiteY5" fmla="*/ 243823 h 250020"/>
                  <a:gd name="connsiteX0" fmla="*/ 0 w 1401643"/>
                  <a:gd name="connsiteY0" fmla="*/ 141 h 250372"/>
                  <a:gd name="connsiteX1" fmla="*/ 1119187 w 1401643"/>
                  <a:gd name="connsiteY1" fmla="*/ 141 h 250372"/>
                  <a:gd name="connsiteX2" fmla="*/ 1193603 w 1401643"/>
                  <a:gd name="connsiteY2" fmla="*/ 66816 h 250372"/>
                  <a:gd name="connsiteX3" fmla="*/ 1196446 w 1401643"/>
                  <a:gd name="connsiteY3" fmla="*/ 203340 h 250372"/>
                  <a:gd name="connsiteX4" fmla="*/ 1245791 w 1401643"/>
                  <a:gd name="connsiteY4" fmla="*/ 247790 h 250372"/>
                  <a:gd name="connsiteX5" fmla="*/ 1401643 w 1401643"/>
                  <a:gd name="connsiteY5" fmla="*/ 243823 h 250372"/>
                  <a:gd name="connsiteX0" fmla="*/ 0 w 1401643"/>
                  <a:gd name="connsiteY0" fmla="*/ 141 h 254464"/>
                  <a:gd name="connsiteX1" fmla="*/ 1119187 w 1401643"/>
                  <a:gd name="connsiteY1" fmla="*/ 141 h 254464"/>
                  <a:gd name="connsiteX2" fmla="*/ 1193603 w 1401643"/>
                  <a:gd name="connsiteY2" fmla="*/ 66816 h 254464"/>
                  <a:gd name="connsiteX3" fmla="*/ 1196446 w 1401643"/>
                  <a:gd name="connsiteY3" fmla="*/ 203340 h 254464"/>
                  <a:gd name="connsiteX4" fmla="*/ 1245791 w 1401643"/>
                  <a:gd name="connsiteY4" fmla="*/ 252553 h 254464"/>
                  <a:gd name="connsiteX5" fmla="*/ 1401643 w 1401643"/>
                  <a:gd name="connsiteY5" fmla="*/ 243823 h 254464"/>
                  <a:gd name="connsiteX0" fmla="*/ 0 w 1401643"/>
                  <a:gd name="connsiteY0" fmla="*/ 141 h 252855"/>
                  <a:gd name="connsiteX1" fmla="*/ 1119187 w 1401643"/>
                  <a:gd name="connsiteY1" fmla="*/ 141 h 252855"/>
                  <a:gd name="connsiteX2" fmla="*/ 1193603 w 1401643"/>
                  <a:gd name="connsiteY2" fmla="*/ 66816 h 252855"/>
                  <a:gd name="connsiteX3" fmla="*/ 1196446 w 1401643"/>
                  <a:gd name="connsiteY3" fmla="*/ 203340 h 252855"/>
                  <a:gd name="connsiteX4" fmla="*/ 1245791 w 1401643"/>
                  <a:gd name="connsiteY4" fmla="*/ 252553 h 252855"/>
                  <a:gd name="connsiteX5" fmla="*/ 1401643 w 1401643"/>
                  <a:gd name="connsiteY5" fmla="*/ 243823 h 252855"/>
                  <a:gd name="connsiteX0" fmla="*/ 0 w 1411963"/>
                  <a:gd name="connsiteY0" fmla="*/ 141 h 255481"/>
                  <a:gd name="connsiteX1" fmla="*/ 1119187 w 1411963"/>
                  <a:gd name="connsiteY1" fmla="*/ 141 h 255481"/>
                  <a:gd name="connsiteX2" fmla="*/ 1193603 w 1411963"/>
                  <a:gd name="connsiteY2" fmla="*/ 66816 h 255481"/>
                  <a:gd name="connsiteX3" fmla="*/ 1196446 w 1411963"/>
                  <a:gd name="connsiteY3" fmla="*/ 203340 h 255481"/>
                  <a:gd name="connsiteX4" fmla="*/ 1245791 w 1411963"/>
                  <a:gd name="connsiteY4" fmla="*/ 252553 h 255481"/>
                  <a:gd name="connsiteX5" fmla="*/ 1411963 w 1411963"/>
                  <a:gd name="connsiteY5" fmla="*/ 248585 h 255481"/>
                  <a:gd name="connsiteX0" fmla="*/ 0 w 1411963"/>
                  <a:gd name="connsiteY0" fmla="*/ 141 h 255114"/>
                  <a:gd name="connsiteX1" fmla="*/ 1119187 w 1411963"/>
                  <a:gd name="connsiteY1" fmla="*/ 141 h 255114"/>
                  <a:gd name="connsiteX2" fmla="*/ 1193603 w 1411963"/>
                  <a:gd name="connsiteY2" fmla="*/ 66816 h 255114"/>
                  <a:gd name="connsiteX3" fmla="*/ 1196446 w 1411963"/>
                  <a:gd name="connsiteY3" fmla="*/ 203340 h 255114"/>
                  <a:gd name="connsiteX4" fmla="*/ 1245791 w 1411963"/>
                  <a:gd name="connsiteY4" fmla="*/ 252553 h 255114"/>
                  <a:gd name="connsiteX5" fmla="*/ 1411963 w 1411963"/>
                  <a:gd name="connsiteY5" fmla="*/ 248585 h 255114"/>
                  <a:gd name="connsiteX0" fmla="*/ 0 w 1411963"/>
                  <a:gd name="connsiteY0" fmla="*/ 141 h 255114"/>
                  <a:gd name="connsiteX1" fmla="*/ 1119187 w 1411963"/>
                  <a:gd name="connsiteY1" fmla="*/ 141 h 255114"/>
                  <a:gd name="connsiteX2" fmla="*/ 1193603 w 1411963"/>
                  <a:gd name="connsiteY2" fmla="*/ 66816 h 255114"/>
                  <a:gd name="connsiteX3" fmla="*/ 1196446 w 1411963"/>
                  <a:gd name="connsiteY3" fmla="*/ 203340 h 255114"/>
                  <a:gd name="connsiteX4" fmla="*/ 1253530 w 1411963"/>
                  <a:gd name="connsiteY4" fmla="*/ 252553 h 255114"/>
                  <a:gd name="connsiteX5" fmla="*/ 1411963 w 1411963"/>
                  <a:gd name="connsiteY5" fmla="*/ 248585 h 255114"/>
                  <a:gd name="connsiteX0" fmla="*/ 0 w 1411963"/>
                  <a:gd name="connsiteY0" fmla="*/ 141 h 252686"/>
                  <a:gd name="connsiteX1" fmla="*/ 1119187 w 1411963"/>
                  <a:gd name="connsiteY1" fmla="*/ 141 h 252686"/>
                  <a:gd name="connsiteX2" fmla="*/ 1193603 w 1411963"/>
                  <a:gd name="connsiteY2" fmla="*/ 66816 h 252686"/>
                  <a:gd name="connsiteX3" fmla="*/ 1196446 w 1411963"/>
                  <a:gd name="connsiteY3" fmla="*/ 203340 h 252686"/>
                  <a:gd name="connsiteX4" fmla="*/ 1253530 w 1411963"/>
                  <a:gd name="connsiteY4" fmla="*/ 252553 h 252686"/>
                  <a:gd name="connsiteX5" fmla="*/ 1411963 w 1411963"/>
                  <a:gd name="connsiteY5" fmla="*/ 248585 h 252686"/>
                  <a:gd name="connsiteX0" fmla="*/ 0 w 1411963"/>
                  <a:gd name="connsiteY0" fmla="*/ 141 h 252777"/>
                  <a:gd name="connsiteX1" fmla="*/ 1119187 w 1411963"/>
                  <a:gd name="connsiteY1" fmla="*/ 141 h 252777"/>
                  <a:gd name="connsiteX2" fmla="*/ 1193603 w 1411963"/>
                  <a:gd name="connsiteY2" fmla="*/ 66816 h 252777"/>
                  <a:gd name="connsiteX3" fmla="*/ 1196446 w 1411963"/>
                  <a:gd name="connsiteY3" fmla="*/ 203340 h 252777"/>
                  <a:gd name="connsiteX4" fmla="*/ 1253530 w 1411963"/>
                  <a:gd name="connsiteY4" fmla="*/ 252553 h 252777"/>
                  <a:gd name="connsiteX5" fmla="*/ 1411963 w 1411963"/>
                  <a:gd name="connsiteY5" fmla="*/ 248585 h 252777"/>
                  <a:gd name="connsiteX0" fmla="*/ 0 w 1411963"/>
                  <a:gd name="connsiteY0" fmla="*/ 14 h 254987"/>
                  <a:gd name="connsiteX1" fmla="*/ 1119187 w 1411963"/>
                  <a:gd name="connsiteY1" fmla="*/ 14 h 254987"/>
                  <a:gd name="connsiteX2" fmla="*/ 1193603 w 1411963"/>
                  <a:gd name="connsiteY2" fmla="*/ 66689 h 254987"/>
                  <a:gd name="connsiteX3" fmla="*/ 1196446 w 1411963"/>
                  <a:gd name="connsiteY3" fmla="*/ 203213 h 254987"/>
                  <a:gd name="connsiteX4" fmla="*/ 1253530 w 1411963"/>
                  <a:gd name="connsiteY4" fmla="*/ 252426 h 254987"/>
                  <a:gd name="connsiteX5" fmla="*/ 1411963 w 1411963"/>
                  <a:gd name="connsiteY5" fmla="*/ 248458 h 254987"/>
                  <a:gd name="connsiteX0" fmla="*/ 0 w 1411963"/>
                  <a:gd name="connsiteY0" fmla="*/ 14 h 254987"/>
                  <a:gd name="connsiteX1" fmla="*/ 1119187 w 1411963"/>
                  <a:gd name="connsiteY1" fmla="*/ 14 h 254987"/>
                  <a:gd name="connsiteX2" fmla="*/ 1193603 w 1411963"/>
                  <a:gd name="connsiteY2" fmla="*/ 66689 h 254987"/>
                  <a:gd name="connsiteX3" fmla="*/ 1196446 w 1411963"/>
                  <a:gd name="connsiteY3" fmla="*/ 203213 h 254987"/>
                  <a:gd name="connsiteX4" fmla="*/ 1253530 w 1411963"/>
                  <a:gd name="connsiteY4" fmla="*/ 252426 h 254987"/>
                  <a:gd name="connsiteX5" fmla="*/ 1411963 w 1411963"/>
                  <a:gd name="connsiteY5" fmla="*/ 248458 h 254987"/>
                  <a:gd name="connsiteX0" fmla="*/ 0 w 1411963"/>
                  <a:gd name="connsiteY0" fmla="*/ 96 h 255069"/>
                  <a:gd name="connsiteX1" fmla="*/ 1119187 w 1411963"/>
                  <a:gd name="connsiteY1" fmla="*/ 96 h 255069"/>
                  <a:gd name="connsiteX2" fmla="*/ 1193603 w 1411963"/>
                  <a:gd name="connsiteY2" fmla="*/ 66771 h 255069"/>
                  <a:gd name="connsiteX3" fmla="*/ 1196446 w 1411963"/>
                  <a:gd name="connsiteY3" fmla="*/ 203295 h 255069"/>
                  <a:gd name="connsiteX4" fmla="*/ 1253530 w 1411963"/>
                  <a:gd name="connsiteY4" fmla="*/ 252508 h 255069"/>
                  <a:gd name="connsiteX5" fmla="*/ 1411963 w 1411963"/>
                  <a:gd name="connsiteY5" fmla="*/ 248540 h 255069"/>
                  <a:gd name="connsiteX0" fmla="*/ 0 w 1411963"/>
                  <a:gd name="connsiteY0" fmla="*/ 96 h 253179"/>
                  <a:gd name="connsiteX1" fmla="*/ 1119187 w 1411963"/>
                  <a:gd name="connsiteY1" fmla="*/ 96 h 253179"/>
                  <a:gd name="connsiteX2" fmla="*/ 1193603 w 1411963"/>
                  <a:gd name="connsiteY2" fmla="*/ 66771 h 253179"/>
                  <a:gd name="connsiteX3" fmla="*/ 1196446 w 1411963"/>
                  <a:gd name="connsiteY3" fmla="*/ 203295 h 253179"/>
                  <a:gd name="connsiteX4" fmla="*/ 1253530 w 1411963"/>
                  <a:gd name="connsiteY4" fmla="*/ 252508 h 253179"/>
                  <a:gd name="connsiteX5" fmla="*/ 1411963 w 1411963"/>
                  <a:gd name="connsiteY5" fmla="*/ 248540 h 253179"/>
                  <a:gd name="connsiteX0" fmla="*/ 0 w 1411963"/>
                  <a:gd name="connsiteY0" fmla="*/ 96 h 257426"/>
                  <a:gd name="connsiteX1" fmla="*/ 1119187 w 1411963"/>
                  <a:gd name="connsiteY1" fmla="*/ 96 h 257426"/>
                  <a:gd name="connsiteX2" fmla="*/ 1193603 w 1411963"/>
                  <a:gd name="connsiteY2" fmla="*/ 66771 h 257426"/>
                  <a:gd name="connsiteX3" fmla="*/ 1196446 w 1411963"/>
                  <a:gd name="connsiteY3" fmla="*/ 203295 h 257426"/>
                  <a:gd name="connsiteX4" fmla="*/ 1253530 w 1411963"/>
                  <a:gd name="connsiteY4" fmla="*/ 252508 h 257426"/>
                  <a:gd name="connsiteX5" fmla="*/ 1411963 w 1411963"/>
                  <a:gd name="connsiteY5" fmla="*/ 255684 h 257426"/>
                  <a:gd name="connsiteX0" fmla="*/ 0 w 1411963"/>
                  <a:gd name="connsiteY0" fmla="*/ 96 h 257426"/>
                  <a:gd name="connsiteX1" fmla="*/ 1119187 w 1411963"/>
                  <a:gd name="connsiteY1" fmla="*/ 96 h 257426"/>
                  <a:gd name="connsiteX2" fmla="*/ 1193603 w 1411963"/>
                  <a:gd name="connsiteY2" fmla="*/ 66771 h 257426"/>
                  <a:gd name="connsiteX3" fmla="*/ 1196446 w 1411963"/>
                  <a:gd name="connsiteY3" fmla="*/ 203295 h 257426"/>
                  <a:gd name="connsiteX4" fmla="*/ 1253530 w 1411963"/>
                  <a:gd name="connsiteY4" fmla="*/ 252508 h 257426"/>
                  <a:gd name="connsiteX5" fmla="*/ 1411963 w 1411963"/>
                  <a:gd name="connsiteY5" fmla="*/ 255684 h 257426"/>
                  <a:gd name="connsiteX0" fmla="*/ 0 w 1411963"/>
                  <a:gd name="connsiteY0" fmla="*/ 96 h 255684"/>
                  <a:gd name="connsiteX1" fmla="*/ 1119187 w 1411963"/>
                  <a:gd name="connsiteY1" fmla="*/ 96 h 255684"/>
                  <a:gd name="connsiteX2" fmla="*/ 1193603 w 1411963"/>
                  <a:gd name="connsiteY2" fmla="*/ 66771 h 255684"/>
                  <a:gd name="connsiteX3" fmla="*/ 1196446 w 1411963"/>
                  <a:gd name="connsiteY3" fmla="*/ 203295 h 255684"/>
                  <a:gd name="connsiteX4" fmla="*/ 1253530 w 1411963"/>
                  <a:gd name="connsiteY4" fmla="*/ 252508 h 255684"/>
                  <a:gd name="connsiteX5" fmla="*/ 1411963 w 1411963"/>
                  <a:gd name="connsiteY5" fmla="*/ 255684 h 255684"/>
                  <a:gd name="connsiteX0" fmla="*/ 0 w 1411963"/>
                  <a:gd name="connsiteY0" fmla="*/ 96 h 255684"/>
                  <a:gd name="connsiteX1" fmla="*/ 1119187 w 1411963"/>
                  <a:gd name="connsiteY1" fmla="*/ 96 h 255684"/>
                  <a:gd name="connsiteX2" fmla="*/ 1193603 w 1411963"/>
                  <a:gd name="connsiteY2" fmla="*/ 66771 h 255684"/>
                  <a:gd name="connsiteX3" fmla="*/ 1196446 w 1411963"/>
                  <a:gd name="connsiteY3" fmla="*/ 203295 h 255684"/>
                  <a:gd name="connsiteX4" fmla="*/ 1253530 w 1411963"/>
                  <a:gd name="connsiteY4" fmla="*/ 252508 h 255684"/>
                  <a:gd name="connsiteX5" fmla="*/ 1411963 w 1411963"/>
                  <a:gd name="connsiteY5" fmla="*/ 255684 h 255684"/>
                  <a:gd name="connsiteX0" fmla="*/ 0 w 1411963"/>
                  <a:gd name="connsiteY0" fmla="*/ 96 h 255684"/>
                  <a:gd name="connsiteX1" fmla="*/ 1119187 w 1411963"/>
                  <a:gd name="connsiteY1" fmla="*/ 96 h 255684"/>
                  <a:gd name="connsiteX2" fmla="*/ 1193603 w 1411963"/>
                  <a:gd name="connsiteY2" fmla="*/ 66771 h 255684"/>
                  <a:gd name="connsiteX3" fmla="*/ 1196446 w 1411963"/>
                  <a:gd name="connsiteY3" fmla="*/ 203295 h 255684"/>
                  <a:gd name="connsiteX4" fmla="*/ 1253530 w 1411963"/>
                  <a:gd name="connsiteY4" fmla="*/ 252508 h 255684"/>
                  <a:gd name="connsiteX5" fmla="*/ 1411963 w 1411963"/>
                  <a:gd name="connsiteY5" fmla="*/ 255684 h 255684"/>
                  <a:gd name="connsiteX0" fmla="*/ 0 w 1411963"/>
                  <a:gd name="connsiteY0" fmla="*/ 14 h 257180"/>
                  <a:gd name="connsiteX1" fmla="*/ 1119187 w 1411963"/>
                  <a:gd name="connsiteY1" fmla="*/ 14 h 257180"/>
                  <a:gd name="connsiteX2" fmla="*/ 1193603 w 1411963"/>
                  <a:gd name="connsiteY2" fmla="*/ 66689 h 257180"/>
                  <a:gd name="connsiteX3" fmla="*/ 1193866 w 1411963"/>
                  <a:gd name="connsiteY3" fmla="*/ 205595 h 257180"/>
                  <a:gd name="connsiteX4" fmla="*/ 1253530 w 1411963"/>
                  <a:gd name="connsiteY4" fmla="*/ 252426 h 257180"/>
                  <a:gd name="connsiteX5" fmla="*/ 1411963 w 1411963"/>
                  <a:gd name="connsiteY5" fmla="*/ 255602 h 257180"/>
                  <a:gd name="connsiteX0" fmla="*/ 0 w 1411963"/>
                  <a:gd name="connsiteY0" fmla="*/ 14 h 257180"/>
                  <a:gd name="connsiteX1" fmla="*/ 1119187 w 1411963"/>
                  <a:gd name="connsiteY1" fmla="*/ 14 h 257180"/>
                  <a:gd name="connsiteX2" fmla="*/ 1193603 w 1411963"/>
                  <a:gd name="connsiteY2" fmla="*/ 66689 h 257180"/>
                  <a:gd name="connsiteX3" fmla="*/ 1193866 w 1411963"/>
                  <a:gd name="connsiteY3" fmla="*/ 205595 h 257180"/>
                  <a:gd name="connsiteX4" fmla="*/ 1253530 w 1411963"/>
                  <a:gd name="connsiteY4" fmla="*/ 252426 h 257180"/>
                  <a:gd name="connsiteX5" fmla="*/ 1411963 w 1411963"/>
                  <a:gd name="connsiteY5" fmla="*/ 255602 h 257180"/>
                  <a:gd name="connsiteX0" fmla="*/ 0 w 1411963"/>
                  <a:gd name="connsiteY0" fmla="*/ 31 h 257197"/>
                  <a:gd name="connsiteX1" fmla="*/ 1119187 w 1411963"/>
                  <a:gd name="connsiteY1" fmla="*/ 31 h 257197"/>
                  <a:gd name="connsiteX2" fmla="*/ 1193603 w 1411963"/>
                  <a:gd name="connsiteY2" fmla="*/ 66706 h 257197"/>
                  <a:gd name="connsiteX3" fmla="*/ 1193866 w 1411963"/>
                  <a:gd name="connsiteY3" fmla="*/ 205612 h 257197"/>
                  <a:gd name="connsiteX4" fmla="*/ 1253530 w 1411963"/>
                  <a:gd name="connsiteY4" fmla="*/ 252443 h 257197"/>
                  <a:gd name="connsiteX5" fmla="*/ 1411963 w 1411963"/>
                  <a:gd name="connsiteY5" fmla="*/ 255619 h 257197"/>
                  <a:gd name="connsiteX0" fmla="*/ 0 w 1411963"/>
                  <a:gd name="connsiteY0" fmla="*/ 31 h 255619"/>
                  <a:gd name="connsiteX1" fmla="*/ 1119187 w 1411963"/>
                  <a:gd name="connsiteY1" fmla="*/ 31 h 255619"/>
                  <a:gd name="connsiteX2" fmla="*/ 1193603 w 1411963"/>
                  <a:gd name="connsiteY2" fmla="*/ 66706 h 255619"/>
                  <a:gd name="connsiteX3" fmla="*/ 1193866 w 1411963"/>
                  <a:gd name="connsiteY3" fmla="*/ 205612 h 255619"/>
                  <a:gd name="connsiteX4" fmla="*/ 1253530 w 1411963"/>
                  <a:gd name="connsiteY4" fmla="*/ 252443 h 255619"/>
                  <a:gd name="connsiteX5" fmla="*/ 1411963 w 1411963"/>
                  <a:gd name="connsiteY5" fmla="*/ 255619 h 255619"/>
                  <a:gd name="connsiteX0" fmla="*/ 0 w 1411963"/>
                  <a:gd name="connsiteY0" fmla="*/ 31 h 255427"/>
                  <a:gd name="connsiteX1" fmla="*/ 1119187 w 1411963"/>
                  <a:gd name="connsiteY1" fmla="*/ 31 h 255427"/>
                  <a:gd name="connsiteX2" fmla="*/ 1193603 w 1411963"/>
                  <a:gd name="connsiteY2" fmla="*/ 66706 h 255427"/>
                  <a:gd name="connsiteX3" fmla="*/ 1193866 w 1411963"/>
                  <a:gd name="connsiteY3" fmla="*/ 205612 h 255427"/>
                  <a:gd name="connsiteX4" fmla="*/ 1253530 w 1411963"/>
                  <a:gd name="connsiteY4" fmla="*/ 252443 h 255427"/>
                  <a:gd name="connsiteX5" fmla="*/ 1411963 w 1411963"/>
                  <a:gd name="connsiteY5" fmla="*/ 250856 h 255427"/>
                  <a:gd name="connsiteX0" fmla="*/ 0 w 1411963"/>
                  <a:gd name="connsiteY0" fmla="*/ 31 h 252683"/>
                  <a:gd name="connsiteX1" fmla="*/ 1119187 w 1411963"/>
                  <a:gd name="connsiteY1" fmla="*/ 31 h 252683"/>
                  <a:gd name="connsiteX2" fmla="*/ 1193603 w 1411963"/>
                  <a:gd name="connsiteY2" fmla="*/ 66706 h 252683"/>
                  <a:gd name="connsiteX3" fmla="*/ 1193866 w 1411963"/>
                  <a:gd name="connsiteY3" fmla="*/ 205612 h 252683"/>
                  <a:gd name="connsiteX4" fmla="*/ 1253530 w 1411963"/>
                  <a:gd name="connsiteY4" fmla="*/ 252443 h 252683"/>
                  <a:gd name="connsiteX5" fmla="*/ 1411963 w 1411963"/>
                  <a:gd name="connsiteY5" fmla="*/ 250856 h 252683"/>
                  <a:gd name="connsiteX0" fmla="*/ 0 w 1411963"/>
                  <a:gd name="connsiteY0" fmla="*/ 31 h 253368"/>
                  <a:gd name="connsiteX1" fmla="*/ 1119187 w 1411963"/>
                  <a:gd name="connsiteY1" fmla="*/ 31 h 253368"/>
                  <a:gd name="connsiteX2" fmla="*/ 1193603 w 1411963"/>
                  <a:gd name="connsiteY2" fmla="*/ 66706 h 253368"/>
                  <a:gd name="connsiteX3" fmla="*/ 1193866 w 1411963"/>
                  <a:gd name="connsiteY3" fmla="*/ 205612 h 253368"/>
                  <a:gd name="connsiteX4" fmla="*/ 1253530 w 1411963"/>
                  <a:gd name="connsiteY4" fmla="*/ 252443 h 253368"/>
                  <a:gd name="connsiteX5" fmla="*/ 1411963 w 1411963"/>
                  <a:gd name="connsiteY5" fmla="*/ 250856 h 253368"/>
                  <a:gd name="connsiteX0" fmla="*/ 0 w 1411963"/>
                  <a:gd name="connsiteY0" fmla="*/ 31 h 256189"/>
                  <a:gd name="connsiteX1" fmla="*/ 1119187 w 1411963"/>
                  <a:gd name="connsiteY1" fmla="*/ 31 h 256189"/>
                  <a:gd name="connsiteX2" fmla="*/ 1193603 w 1411963"/>
                  <a:gd name="connsiteY2" fmla="*/ 66706 h 256189"/>
                  <a:gd name="connsiteX3" fmla="*/ 1193866 w 1411963"/>
                  <a:gd name="connsiteY3" fmla="*/ 205612 h 256189"/>
                  <a:gd name="connsiteX4" fmla="*/ 1253530 w 1411963"/>
                  <a:gd name="connsiteY4" fmla="*/ 252443 h 256189"/>
                  <a:gd name="connsiteX5" fmla="*/ 1411963 w 1411963"/>
                  <a:gd name="connsiteY5" fmla="*/ 253237 h 256189"/>
                  <a:gd name="connsiteX0" fmla="*/ 0 w 1411963"/>
                  <a:gd name="connsiteY0" fmla="*/ 31 h 256189"/>
                  <a:gd name="connsiteX1" fmla="*/ 1119187 w 1411963"/>
                  <a:gd name="connsiteY1" fmla="*/ 31 h 256189"/>
                  <a:gd name="connsiteX2" fmla="*/ 1193603 w 1411963"/>
                  <a:gd name="connsiteY2" fmla="*/ 66706 h 256189"/>
                  <a:gd name="connsiteX3" fmla="*/ 1193866 w 1411963"/>
                  <a:gd name="connsiteY3" fmla="*/ 205612 h 256189"/>
                  <a:gd name="connsiteX4" fmla="*/ 1253530 w 1411963"/>
                  <a:gd name="connsiteY4" fmla="*/ 252443 h 256189"/>
                  <a:gd name="connsiteX5" fmla="*/ 1411963 w 1411963"/>
                  <a:gd name="connsiteY5" fmla="*/ 253237 h 256189"/>
                  <a:gd name="connsiteX0" fmla="*/ 0 w 1411963"/>
                  <a:gd name="connsiteY0" fmla="*/ 31 h 253237"/>
                  <a:gd name="connsiteX1" fmla="*/ 1119187 w 1411963"/>
                  <a:gd name="connsiteY1" fmla="*/ 31 h 253237"/>
                  <a:gd name="connsiteX2" fmla="*/ 1193603 w 1411963"/>
                  <a:gd name="connsiteY2" fmla="*/ 66706 h 253237"/>
                  <a:gd name="connsiteX3" fmla="*/ 1193866 w 1411963"/>
                  <a:gd name="connsiteY3" fmla="*/ 205612 h 253237"/>
                  <a:gd name="connsiteX4" fmla="*/ 1253530 w 1411963"/>
                  <a:gd name="connsiteY4" fmla="*/ 252443 h 253237"/>
                  <a:gd name="connsiteX5" fmla="*/ 1411963 w 1411963"/>
                  <a:gd name="connsiteY5" fmla="*/ 253237 h 253237"/>
                  <a:gd name="connsiteX0" fmla="*/ 0 w 1411963"/>
                  <a:gd name="connsiteY0" fmla="*/ 31 h 257295"/>
                  <a:gd name="connsiteX1" fmla="*/ 1119187 w 1411963"/>
                  <a:gd name="connsiteY1" fmla="*/ 31 h 257295"/>
                  <a:gd name="connsiteX2" fmla="*/ 1193603 w 1411963"/>
                  <a:gd name="connsiteY2" fmla="*/ 66706 h 257295"/>
                  <a:gd name="connsiteX3" fmla="*/ 1193866 w 1411963"/>
                  <a:gd name="connsiteY3" fmla="*/ 205612 h 257295"/>
                  <a:gd name="connsiteX4" fmla="*/ 1248369 w 1411963"/>
                  <a:gd name="connsiteY4" fmla="*/ 257206 h 257295"/>
                  <a:gd name="connsiteX5" fmla="*/ 1411963 w 1411963"/>
                  <a:gd name="connsiteY5" fmla="*/ 253237 h 257295"/>
                  <a:gd name="connsiteX0" fmla="*/ 0 w 1411963"/>
                  <a:gd name="connsiteY0" fmla="*/ 31 h 253237"/>
                  <a:gd name="connsiteX1" fmla="*/ 1119187 w 1411963"/>
                  <a:gd name="connsiteY1" fmla="*/ 31 h 253237"/>
                  <a:gd name="connsiteX2" fmla="*/ 1193603 w 1411963"/>
                  <a:gd name="connsiteY2" fmla="*/ 66706 h 253237"/>
                  <a:gd name="connsiteX3" fmla="*/ 1193866 w 1411963"/>
                  <a:gd name="connsiteY3" fmla="*/ 205612 h 253237"/>
                  <a:gd name="connsiteX4" fmla="*/ 1243209 w 1411963"/>
                  <a:gd name="connsiteY4" fmla="*/ 252444 h 253237"/>
                  <a:gd name="connsiteX5" fmla="*/ 1411963 w 1411963"/>
                  <a:gd name="connsiteY5" fmla="*/ 253237 h 253237"/>
                  <a:gd name="connsiteX0" fmla="*/ 0 w 1411963"/>
                  <a:gd name="connsiteY0" fmla="*/ 31 h 253237"/>
                  <a:gd name="connsiteX1" fmla="*/ 1119187 w 1411963"/>
                  <a:gd name="connsiteY1" fmla="*/ 31 h 253237"/>
                  <a:gd name="connsiteX2" fmla="*/ 1193603 w 1411963"/>
                  <a:gd name="connsiteY2" fmla="*/ 66706 h 253237"/>
                  <a:gd name="connsiteX3" fmla="*/ 1193866 w 1411963"/>
                  <a:gd name="connsiteY3" fmla="*/ 205612 h 253237"/>
                  <a:gd name="connsiteX4" fmla="*/ 1243209 w 1411963"/>
                  <a:gd name="connsiteY4" fmla="*/ 252444 h 253237"/>
                  <a:gd name="connsiteX5" fmla="*/ 1411963 w 1411963"/>
                  <a:gd name="connsiteY5" fmla="*/ 253237 h 253237"/>
                  <a:gd name="connsiteX0" fmla="*/ 0 w 1411963"/>
                  <a:gd name="connsiteY0" fmla="*/ 12 h 259339"/>
                  <a:gd name="connsiteX1" fmla="*/ 1119187 w 1411963"/>
                  <a:gd name="connsiteY1" fmla="*/ 12 h 259339"/>
                  <a:gd name="connsiteX2" fmla="*/ 1193603 w 1411963"/>
                  <a:gd name="connsiteY2" fmla="*/ 66687 h 259339"/>
                  <a:gd name="connsiteX3" fmla="*/ 1196446 w 1411963"/>
                  <a:gd name="connsiteY3" fmla="*/ 162731 h 259339"/>
                  <a:gd name="connsiteX4" fmla="*/ 1243209 w 1411963"/>
                  <a:gd name="connsiteY4" fmla="*/ 252425 h 259339"/>
                  <a:gd name="connsiteX5" fmla="*/ 1411963 w 1411963"/>
                  <a:gd name="connsiteY5" fmla="*/ 253218 h 259339"/>
                  <a:gd name="connsiteX0" fmla="*/ 0 w 1411963"/>
                  <a:gd name="connsiteY0" fmla="*/ 12 h 259339"/>
                  <a:gd name="connsiteX1" fmla="*/ 1119187 w 1411963"/>
                  <a:gd name="connsiteY1" fmla="*/ 12 h 259339"/>
                  <a:gd name="connsiteX2" fmla="*/ 1193603 w 1411963"/>
                  <a:gd name="connsiteY2" fmla="*/ 66687 h 259339"/>
                  <a:gd name="connsiteX3" fmla="*/ 1196446 w 1411963"/>
                  <a:gd name="connsiteY3" fmla="*/ 162731 h 259339"/>
                  <a:gd name="connsiteX4" fmla="*/ 1243209 w 1411963"/>
                  <a:gd name="connsiteY4" fmla="*/ 252425 h 259339"/>
                  <a:gd name="connsiteX5" fmla="*/ 1411963 w 1411963"/>
                  <a:gd name="connsiteY5" fmla="*/ 253218 h 259339"/>
                  <a:gd name="connsiteX0" fmla="*/ 0 w 1411963"/>
                  <a:gd name="connsiteY0" fmla="*/ 151 h 259478"/>
                  <a:gd name="connsiteX1" fmla="*/ 1119187 w 1411963"/>
                  <a:gd name="connsiteY1" fmla="*/ 151 h 259478"/>
                  <a:gd name="connsiteX2" fmla="*/ 1193603 w 1411963"/>
                  <a:gd name="connsiteY2" fmla="*/ 66826 h 259478"/>
                  <a:gd name="connsiteX3" fmla="*/ 1196446 w 1411963"/>
                  <a:gd name="connsiteY3" fmla="*/ 162870 h 259478"/>
                  <a:gd name="connsiteX4" fmla="*/ 1243209 w 1411963"/>
                  <a:gd name="connsiteY4" fmla="*/ 252564 h 259478"/>
                  <a:gd name="connsiteX5" fmla="*/ 1411963 w 1411963"/>
                  <a:gd name="connsiteY5" fmla="*/ 253357 h 259478"/>
                  <a:gd name="connsiteX0" fmla="*/ 0 w 1411963"/>
                  <a:gd name="connsiteY0" fmla="*/ 151 h 259478"/>
                  <a:gd name="connsiteX1" fmla="*/ 1119187 w 1411963"/>
                  <a:gd name="connsiteY1" fmla="*/ 151 h 259478"/>
                  <a:gd name="connsiteX2" fmla="*/ 1193603 w 1411963"/>
                  <a:gd name="connsiteY2" fmla="*/ 66826 h 259478"/>
                  <a:gd name="connsiteX3" fmla="*/ 1196446 w 1411963"/>
                  <a:gd name="connsiteY3" fmla="*/ 162870 h 259478"/>
                  <a:gd name="connsiteX4" fmla="*/ 1243209 w 1411963"/>
                  <a:gd name="connsiteY4" fmla="*/ 252564 h 259478"/>
                  <a:gd name="connsiteX5" fmla="*/ 1411963 w 1411963"/>
                  <a:gd name="connsiteY5" fmla="*/ 253357 h 259478"/>
                  <a:gd name="connsiteX0" fmla="*/ 0 w 1411963"/>
                  <a:gd name="connsiteY0" fmla="*/ 151 h 259478"/>
                  <a:gd name="connsiteX1" fmla="*/ 1119187 w 1411963"/>
                  <a:gd name="connsiteY1" fmla="*/ 151 h 259478"/>
                  <a:gd name="connsiteX2" fmla="*/ 1193603 w 1411963"/>
                  <a:gd name="connsiteY2" fmla="*/ 66826 h 259478"/>
                  <a:gd name="connsiteX3" fmla="*/ 1196446 w 1411963"/>
                  <a:gd name="connsiteY3" fmla="*/ 162870 h 259478"/>
                  <a:gd name="connsiteX4" fmla="*/ 1243209 w 1411963"/>
                  <a:gd name="connsiteY4" fmla="*/ 252564 h 259478"/>
                  <a:gd name="connsiteX5" fmla="*/ 1411963 w 1411963"/>
                  <a:gd name="connsiteY5" fmla="*/ 253357 h 259478"/>
                  <a:gd name="connsiteX0" fmla="*/ 0 w 1411963"/>
                  <a:gd name="connsiteY0" fmla="*/ 151 h 254215"/>
                  <a:gd name="connsiteX1" fmla="*/ 1119187 w 1411963"/>
                  <a:gd name="connsiteY1" fmla="*/ 151 h 254215"/>
                  <a:gd name="connsiteX2" fmla="*/ 1193603 w 1411963"/>
                  <a:gd name="connsiteY2" fmla="*/ 66826 h 254215"/>
                  <a:gd name="connsiteX3" fmla="*/ 1196446 w 1411963"/>
                  <a:gd name="connsiteY3" fmla="*/ 162870 h 254215"/>
                  <a:gd name="connsiteX4" fmla="*/ 1243209 w 1411963"/>
                  <a:gd name="connsiteY4" fmla="*/ 252564 h 254215"/>
                  <a:gd name="connsiteX5" fmla="*/ 1411963 w 1411963"/>
                  <a:gd name="connsiteY5" fmla="*/ 253357 h 254215"/>
                  <a:gd name="connsiteX0" fmla="*/ 0 w 1411963"/>
                  <a:gd name="connsiteY0" fmla="*/ 4233 h 258297"/>
                  <a:gd name="connsiteX1" fmla="*/ 1119187 w 1411963"/>
                  <a:gd name="connsiteY1" fmla="*/ 4233 h 258297"/>
                  <a:gd name="connsiteX2" fmla="*/ 1198762 w 1411963"/>
                  <a:gd name="connsiteY2" fmla="*/ 61383 h 258297"/>
                  <a:gd name="connsiteX3" fmla="*/ 1196446 w 1411963"/>
                  <a:gd name="connsiteY3" fmla="*/ 166952 h 258297"/>
                  <a:gd name="connsiteX4" fmla="*/ 1243209 w 1411963"/>
                  <a:gd name="connsiteY4" fmla="*/ 256646 h 258297"/>
                  <a:gd name="connsiteX5" fmla="*/ 1411963 w 1411963"/>
                  <a:gd name="connsiteY5" fmla="*/ 257439 h 258297"/>
                  <a:gd name="connsiteX0" fmla="*/ 0 w 1411963"/>
                  <a:gd name="connsiteY0" fmla="*/ 583 h 254647"/>
                  <a:gd name="connsiteX1" fmla="*/ 1119187 w 1411963"/>
                  <a:gd name="connsiteY1" fmla="*/ 583 h 254647"/>
                  <a:gd name="connsiteX2" fmla="*/ 1198762 w 1411963"/>
                  <a:gd name="connsiteY2" fmla="*/ 57733 h 254647"/>
                  <a:gd name="connsiteX3" fmla="*/ 1196446 w 1411963"/>
                  <a:gd name="connsiteY3" fmla="*/ 163302 h 254647"/>
                  <a:gd name="connsiteX4" fmla="*/ 1243209 w 1411963"/>
                  <a:gd name="connsiteY4" fmla="*/ 252996 h 254647"/>
                  <a:gd name="connsiteX5" fmla="*/ 1411963 w 1411963"/>
                  <a:gd name="connsiteY5" fmla="*/ 253789 h 254647"/>
                  <a:gd name="connsiteX0" fmla="*/ 0 w 1411963"/>
                  <a:gd name="connsiteY0" fmla="*/ 7144 h 261208"/>
                  <a:gd name="connsiteX1" fmla="*/ 1124348 w 1411963"/>
                  <a:gd name="connsiteY1" fmla="*/ 0 h 261208"/>
                  <a:gd name="connsiteX2" fmla="*/ 1198762 w 1411963"/>
                  <a:gd name="connsiteY2" fmla="*/ 64294 h 261208"/>
                  <a:gd name="connsiteX3" fmla="*/ 1196446 w 1411963"/>
                  <a:gd name="connsiteY3" fmla="*/ 169863 h 261208"/>
                  <a:gd name="connsiteX4" fmla="*/ 1243209 w 1411963"/>
                  <a:gd name="connsiteY4" fmla="*/ 259557 h 261208"/>
                  <a:gd name="connsiteX5" fmla="*/ 1411963 w 1411963"/>
                  <a:gd name="connsiteY5" fmla="*/ 260350 h 261208"/>
                  <a:gd name="connsiteX0" fmla="*/ 0 w 1411963"/>
                  <a:gd name="connsiteY0" fmla="*/ 0 h 254064"/>
                  <a:gd name="connsiteX1" fmla="*/ 1121768 w 1411963"/>
                  <a:gd name="connsiteY1" fmla="*/ 0 h 254064"/>
                  <a:gd name="connsiteX2" fmla="*/ 1198762 w 1411963"/>
                  <a:gd name="connsiteY2" fmla="*/ 57150 h 254064"/>
                  <a:gd name="connsiteX3" fmla="*/ 1196446 w 1411963"/>
                  <a:gd name="connsiteY3" fmla="*/ 162719 h 254064"/>
                  <a:gd name="connsiteX4" fmla="*/ 1243209 w 1411963"/>
                  <a:gd name="connsiteY4" fmla="*/ 252413 h 254064"/>
                  <a:gd name="connsiteX5" fmla="*/ 1411963 w 1411963"/>
                  <a:gd name="connsiteY5" fmla="*/ 253206 h 254064"/>
                  <a:gd name="connsiteX0" fmla="*/ 0 w 1411963"/>
                  <a:gd name="connsiteY0" fmla="*/ 0 h 254064"/>
                  <a:gd name="connsiteX1" fmla="*/ 1121768 w 1411963"/>
                  <a:gd name="connsiteY1" fmla="*/ 0 h 254064"/>
                  <a:gd name="connsiteX2" fmla="*/ 1198762 w 1411963"/>
                  <a:gd name="connsiteY2" fmla="*/ 57150 h 254064"/>
                  <a:gd name="connsiteX3" fmla="*/ 1196446 w 1411963"/>
                  <a:gd name="connsiteY3" fmla="*/ 162719 h 254064"/>
                  <a:gd name="connsiteX4" fmla="*/ 1243209 w 1411963"/>
                  <a:gd name="connsiteY4" fmla="*/ 252413 h 254064"/>
                  <a:gd name="connsiteX5" fmla="*/ 1411963 w 1411963"/>
                  <a:gd name="connsiteY5" fmla="*/ 253206 h 254064"/>
                  <a:gd name="connsiteX0" fmla="*/ 0 w 1411963"/>
                  <a:gd name="connsiteY0" fmla="*/ 0 h 257214"/>
                  <a:gd name="connsiteX1" fmla="*/ 1121768 w 1411963"/>
                  <a:gd name="connsiteY1" fmla="*/ 0 h 257214"/>
                  <a:gd name="connsiteX2" fmla="*/ 1198762 w 1411963"/>
                  <a:gd name="connsiteY2" fmla="*/ 57150 h 257214"/>
                  <a:gd name="connsiteX3" fmla="*/ 1201606 w 1411963"/>
                  <a:gd name="connsiteY3" fmla="*/ 191294 h 257214"/>
                  <a:gd name="connsiteX4" fmla="*/ 1243209 w 1411963"/>
                  <a:gd name="connsiteY4" fmla="*/ 252413 h 257214"/>
                  <a:gd name="connsiteX5" fmla="*/ 1411963 w 1411963"/>
                  <a:gd name="connsiteY5" fmla="*/ 253206 h 257214"/>
                  <a:gd name="connsiteX0" fmla="*/ 0 w 1411963"/>
                  <a:gd name="connsiteY0" fmla="*/ 0 h 257214"/>
                  <a:gd name="connsiteX1" fmla="*/ 1121768 w 1411963"/>
                  <a:gd name="connsiteY1" fmla="*/ 0 h 257214"/>
                  <a:gd name="connsiteX2" fmla="*/ 1198762 w 1411963"/>
                  <a:gd name="connsiteY2" fmla="*/ 57150 h 257214"/>
                  <a:gd name="connsiteX3" fmla="*/ 1201606 w 1411963"/>
                  <a:gd name="connsiteY3" fmla="*/ 191294 h 257214"/>
                  <a:gd name="connsiteX4" fmla="*/ 1243209 w 1411963"/>
                  <a:gd name="connsiteY4" fmla="*/ 252413 h 257214"/>
                  <a:gd name="connsiteX5" fmla="*/ 1411963 w 1411963"/>
                  <a:gd name="connsiteY5" fmla="*/ 253206 h 257214"/>
                  <a:gd name="connsiteX0" fmla="*/ 0 w 1411963"/>
                  <a:gd name="connsiteY0" fmla="*/ 0 h 257214"/>
                  <a:gd name="connsiteX1" fmla="*/ 1121768 w 1411963"/>
                  <a:gd name="connsiteY1" fmla="*/ 0 h 257214"/>
                  <a:gd name="connsiteX2" fmla="*/ 1198762 w 1411963"/>
                  <a:gd name="connsiteY2" fmla="*/ 57150 h 257214"/>
                  <a:gd name="connsiteX3" fmla="*/ 1201606 w 1411963"/>
                  <a:gd name="connsiteY3" fmla="*/ 191294 h 257214"/>
                  <a:gd name="connsiteX4" fmla="*/ 1243209 w 1411963"/>
                  <a:gd name="connsiteY4" fmla="*/ 252413 h 257214"/>
                  <a:gd name="connsiteX5" fmla="*/ 1411963 w 1411963"/>
                  <a:gd name="connsiteY5" fmla="*/ 253206 h 257214"/>
                  <a:gd name="connsiteX0" fmla="*/ 0 w 1411963"/>
                  <a:gd name="connsiteY0" fmla="*/ 0 h 253206"/>
                  <a:gd name="connsiteX1" fmla="*/ 1121768 w 1411963"/>
                  <a:gd name="connsiteY1" fmla="*/ 0 h 253206"/>
                  <a:gd name="connsiteX2" fmla="*/ 1198762 w 1411963"/>
                  <a:gd name="connsiteY2" fmla="*/ 57150 h 253206"/>
                  <a:gd name="connsiteX3" fmla="*/ 1201606 w 1411963"/>
                  <a:gd name="connsiteY3" fmla="*/ 191294 h 253206"/>
                  <a:gd name="connsiteX4" fmla="*/ 1243209 w 1411963"/>
                  <a:gd name="connsiteY4" fmla="*/ 252413 h 253206"/>
                  <a:gd name="connsiteX5" fmla="*/ 1411963 w 1411963"/>
                  <a:gd name="connsiteY5" fmla="*/ 253206 h 253206"/>
                  <a:gd name="connsiteX0" fmla="*/ 0 w 1411963"/>
                  <a:gd name="connsiteY0" fmla="*/ 0 h 254238"/>
                  <a:gd name="connsiteX1" fmla="*/ 1121768 w 1411963"/>
                  <a:gd name="connsiteY1" fmla="*/ 0 h 254238"/>
                  <a:gd name="connsiteX2" fmla="*/ 1198762 w 1411963"/>
                  <a:gd name="connsiteY2" fmla="*/ 57150 h 254238"/>
                  <a:gd name="connsiteX3" fmla="*/ 1201606 w 1411963"/>
                  <a:gd name="connsiteY3" fmla="*/ 191294 h 254238"/>
                  <a:gd name="connsiteX4" fmla="*/ 1243209 w 1411963"/>
                  <a:gd name="connsiteY4" fmla="*/ 252413 h 254238"/>
                  <a:gd name="connsiteX5" fmla="*/ 1411963 w 1411963"/>
                  <a:gd name="connsiteY5" fmla="*/ 253206 h 254238"/>
                  <a:gd name="connsiteX0" fmla="*/ 0 w 1435183"/>
                  <a:gd name="connsiteY0" fmla="*/ 0 h 257836"/>
                  <a:gd name="connsiteX1" fmla="*/ 1121768 w 1435183"/>
                  <a:gd name="connsiteY1" fmla="*/ 0 h 257836"/>
                  <a:gd name="connsiteX2" fmla="*/ 1198762 w 1435183"/>
                  <a:gd name="connsiteY2" fmla="*/ 57150 h 257836"/>
                  <a:gd name="connsiteX3" fmla="*/ 1201606 w 1435183"/>
                  <a:gd name="connsiteY3" fmla="*/ 191294 h 257836"/>
                  <a:gd name="connsiteX4" fmla="*/ 1243209 w 1435183"/>
                  <a:gd name="connsiteY4" fmla="*/ 252413 h 257836"/>
                  <a:gd name="connsiteX5" fmla="*/ 1435183 w 1435183"/>
                  <a:gd name="connsiteY5" fmla="*/ 253207 h 257836"/>
                  <a:gd name="connsiteX0" fmla="*/ 0 w 1435183"/>
                  <a:gd name="connsiteY0" fmla="*/ 0 h 262156"/>
                  <a:gd name="connsiteX1" fmla="*/ 1121768 w 1435183"/>
                  <a:gd name="connsiteY1" fmla="*/ 0 h 262156"/>
                  <a:gd name="connsiteX2" fmla="*/ 1198762 w 1435183"/>
                  <a:gd name="connsiteY2" fmla="*/ 57150 h 262156"/>
                  <a:gd name="connsiteX3" fmla="*/ 1201606 w 1435183"/>
                  <a:gd name="connsiteY3" fmla="*/ 191294 h 262156"/>
                  <a:gd name="connsiteX4" fmla="*/ 1243209 w 1435183"/>
                  <a:gd name="connsiteY4" fmla="*/ 252413 h 262156"/>
                  <a:gd name="connsiteX5" fmla="*/ 1435183 w 1435183"/>
                  <a:gd name="connsiteY5" fmla="*/ 260661 h 262156"/>
                  <a:gd name="connsiteX0" fmla="*/ 0 w 1435183"/>
                  <a:gd name="connsiteY0" fmla="*/ 0 h 262154"/>
                  <a:gd name="connsiteX1" fmla="*/ 1121768 w 1435183"/>
                  <a:gd name="connsiteY1" fmla="*/ 0 h 262154"/>
                  <a:gd name="connsiteX2" fmla="*/ 1198762 w 1435183"/>
                  <a:gd name="connsiteY2" fmla="*/ 57150 h 262154"/>
                  <a:gd name="connsiteX3" fmla="*/ 1201606 w 1435183"/>
                  <a:gd name="connsiteY3" fmla="*/ 191294 h 262154"/>
                  <a:gd name="connsiteX4" fmla="*/ 1243209 w 1435183"/>
                  <a:gd name="connsiteY4" fmla="*/ 252413 h 262154"/>
                  <a:gd name="connsiteX5" fmla="*/ 1435183 w 1435183"/>
                  <a:gd name="connsiteY5" fmla="*/ 260661 h 262154"/>
                  <a:gd name="connsiteX0" fmla="*/ 0 w 1435183"/>
                  <a:gd name="connsiteY0" fmla="*/ 0 h 271499"/>
                  <a:gd name="connsiteX1" fmla="*/ 1121768 w 1435183"/>
                  <a:gd name="connsiteY1" fmla="*/ 0 h 271499"/>
                  <a:gd name="connsiteX2" fmla="*/ 1198762 w 1435183"/>
                  <a:gd name="connsiteY2" fmla="*/ 57150 h 271499"/>
                  <a:gd name="connsiteX3" fmla="*/ 1201606 w 1435183"/>
                  <a:gd name="connsiteY3" fmla="*/ 191294 h 271499"/>
                  <a:gd name="connsiteX4" fmla="*/ 1243209 w 1435183"/>
                  <a:gd name="connsiteY4" fmla="*/ 267320 h 271499"/>
                  <a:gd name="connsiteX5" fmla="*/ 1435183 w 1435183"/>
                  <a:gd name="connsiteY5" fmla="*/ 260661 h 271499"/>
                  <a:gd name="connsiteX0" fmla="*/ 0 w 1435183"/>
                  <a:gd name="connsiteY0" fmla="*/ 0 h 267340"/>
                  <a:gd name="connsiteX1" fmla="*/ 1121768 w 1435183"/>
                  <a:gd name="connsiteY1" fmla="*/ 0 h 267340"/>
                  <a:gd name="connsiteX2" fmla="*/ 1198762 w 1435183"/>
                  <a:gd name="connsiteY2" fmla="*/ 57150 h 267340"/>
                  <a:gd name="connsiteX3" fmla="*/ 1201606 w 1435183"/>
                  <a:gd name="connsiteY3" fmla="*/ 191294 h 267340"/>
                  <a:gd name="connsiteX4" fmla="*/ 1243209 w 1435183"/>
                  <a:gd name="connsiteY4" fmla="*/ 267320 h 267340"/>
                  <a:gd name="connsiteX5" fmla="*/ 1435183 w 1435183"/>
                  <a:gd name="connsiteY5" fmla="*/ 260661 h 267340"/>
                  <a:gd name="connsiteX0" fmla="*/ 0 w 1435183"/>
                  <a:gd name="connsiteY0" fmla="*/ 0 h 261612"/>
                  <a:gd name="connsiteX1" fmla="*/ 1121768 w 1435183"/>
                  <a:gd name="connsiteY1" fmla="*/ 0 h 261612"/>
                  <a:gd name="connsiteX2" fmla="*/ 1198762 w 1435183"/>
                  <a:gd name="connsiteY2" fmla="*/ 57150 h 261612"/>
                  <a:gd name="connsiteX3" fmla="*/ 1201606 w 1435183"/>
                  <a:gd name="connsiteY3" fmla="*/ 191294 h 261612"/>
                  <a:gd name="connsiteX4" fmla="*/ 1243209 w 1435183"/>
                  <a:gd name="connsiteY4" fmla="*/ 259867 h 261612"/>
                  <a:gd name="connsiteX5" fmla="*/ 1435183 w 1435183"/>
                  <a:gd name="connsiteY5" fmla="*/ 260661 h 261612"/>
                  <a:gd name="connsiteX0" fmla="*/ 0 w 1435183"/>
                  <a:gd name="connsiteY0" fmla="*/ 0 h 261612"/>
                  <a:gd name="connsiteX1" fmla="*/ 1121768 w 1435183"/>
                  <a:gd name="connsiteY1" fmla="*/ 0 h 261612"/>
                  <a:gd name="connsiteX2" fmla="*/ 1198762 w 1435183"/>
                  <a:gd name="connsiteY2" fmla="*/ 57150 h 261612"/>
                  <a:gd name="connsiteX3" fmla="*/ 1201606 w 1435183"/>
                  <a:gd name="connsiteY3" fmla="*/ 191294 h 261612"/>
                  <a:gd name="connsiteX4" fmla="*/ 1243209 w 1435183"/>
                  <a:gd name="connsiteY4" fmla="*/ 259867 h 261612"/>
                  <a:gd name="connsiteX5" fmla="*/ 1435183 w 1435183"/>
                  <a:gd name="connsiteY5" fmla="*/ 260661 h 261612"/>
                  <a:gd name="connsiteX0" fmla="*/ 0 w 1435183"/>
                  <a:gd name="connsiteY0" fmla="*/ 0 h 261612"/>
                  <a:gd name="connsiteX1" fmla="*/ 1121768 w 1435183"/>
                  <a:gd name="connsiteY1" fmla="*/ 0 h 261612"/>
                  <a:gd name="connsiteX2" fmla="*/ 1198762 w 1435183"/>
                  <a:gd name="connsiteY2" fmla="*/ 57150 h 261612"/>
                  <a:gd name="connsiteX3" fmla="*/ 1201606 w 1435183"/>
                  <a:gd name="connsiteY3" fmla="*/ 191294 h 261612"/>
                  <a:gd name="connsiteX4" fmla="*/ 1243209 w 1435183"/>
                  <a:gd name="connsiteY4" fmla="*/ 259867 h 261612"/>
                  <a:gd name="connsiteX5" fmla="*/ 1435183 w 1435183"/>
                  <a:gd name="connsiteY5" fmla="*/ 260661 h 261612"/>
                  <a:gd name="connsiteX0" fmla="*/ 0 w 1435183"/>
                  <a:gd name="connsiteY0" fmla="*/ 0 h 265832"/>
                  <a:gd name="connsiteX1" fmla="*/ 1121768 w 1435183"/>
                  <a:gd name="connsiteY1" fmla="*/ 0 h 265832"/>
                  <a:gd name="connsiteX2" fmla="*/ 1198762 w 1435183"/>
                  <a:gd name="connsiteY2" fmla="*/ 57150 h 265832"/>
                  <a:gd name="connsiteX3" fmla="*/ 1201606 w 1435183"/>
                  <a:gd name="connsiteY3" fmla="*/ 191294 h 265832"/>
                  <a:gd name="connsiteX4" fmla="*/ 1243209 w 1435183"/>
                  <a:gd name="connsiteY4" fmla="*/ 259867 h 265832"/>
                  <a:gd name="connsiteX5" fmla="*/ 1435183 w 1435183"/>
                  <a:gd name="connsiteY5" fmla="*/ 260661 h 265832"/>
                  <a:gd name="connsiteX0" fmla="*/ 0 w 1435183"/>
                  <a:gd name="connsiteY0" fmla="*/ 0 h 265830"/>
                  <a:gd name="connsiteX1" fmla="*/ 1121768 w 1435183"/>
                  <a:gd name="connsiteY1" fmla="*/ 0 h 265830"/>
                  <a:gd name="connsiteX2" fmla="*/ 1198762 w 1435183"/>
                  <a:gd name="connsiteY2" fmla="*/ 57150 h 265830"/>
                  <a:gd name="connsiteX3" fmla="*/ 1201606 w 1435183"/>
                  <a:gd name="connsiteY3" fmla="*/ 191294 h 265830"/>
                  <a:gd name="connsiteX4" fmla="*/ 1243209 w 1435183"/>
                  <a:gd name="connsiteY4" fmla="*/ 259867 h 265830"/>
                  <a:gd name="connsiteX5" fmla="*/ 1435183 w 1435183"/>
                  <a:gd name="connsiteY5" fmla="*/ 260661 h 265830"/>
                  <a:gd name="connsiteX0" fmla="*/ 0 w 1435183"/>
                  <a:gd name="connsiteY0" fmla="*/ 0 h 265832"/>
                  <a:gd name="connsiteX1" fmla="*/ 1121768 w 1435183"/>
                  <a:gd name="connsiteY1" fmla="*/ 0 h 265832"/>
                  <a:gd name="connsiteX2" fmla="*/ 1198762 w 1435183"/>
                  <a:gd name="connsiteY2" fmla="*/ 57150 h 265832"/>
                  <a:gd name="connsiteX3" fmla="*/ 1201606 w 1435183"/>
                  <a:gd name="connsiteY3" fmla="*/ 191294 h 265832"/>
                  <a:gd name="connsiteX4" fmla="*/ 1243209 w 1435183"/>
                  <a:gd name="connsiteY4" fmla="*/ 259867 h 265832"/>
                  <a:gd name="connsiteX5" fmla="*/ 1435183 w 1435183"/>
                  <a:gd name="connsiteY5" fmla="*/ 260661 h 265832"/>
                  <a:gd name="connsiteX0" fmla="*/ 0 w 1435183"/>
                  <a:gd name="connsiteY0" fmla="*/ 0 h 261612"/>
                  <a:gd name="connsiteX1" fmla="*/ 1121768 w 1435183"/>
                  <a:gd name="connsiteY1" fmla="*/ 0 h 261612"/>
                  <a:gd name="connsiteX2" fmla="*/ 1198762 w 1435183"/>
                  <a:gd name="connsiteY2" fmla="*/ 57150 h 261612"/>
                  <a:gd name="connsiteX3" fmla="*/ 1201606 w 1435183"/>
                  <a:gd name="connsiteY3" fmla="*/ 191294 h 261612"/>
                  <a:gd name="connsiteX4" fmla="*/ 1243209 w 1435183"/>
                  <a:gd name="connsiteY4" fmla="*/ 259867 h 261612"/>
                  <a:gd name="connsiteX5" fmla="*/ 1435183 w 1435183"/>
                  <a:gd name="connsiteY5" fmla="*/ 260661 h 261612"/>
                  <a:gd name="connsiteX0" fmla="*/ 0 w 1435183"/>
                  <a:gd name="connsiteY0" fmla="*/ 0 h 261936"/>
                  <a:gd name="connsiteX1" fmla="*/ 1121768 w 1435183"/>
                  <a:gd name="connsiteY1" fmla="*/ 0 h 261936"/>
                  <a:gd name="connsiteX2" fmla="*/ 1198762 w 1435183"/>
                  <a:gd name="connsiteY2" fmla="*/ 57150 h 261936"/>
                  <a:gd name="connsiteX3" fmla="*/ 1201606 w 1435183"/>
                  <a:gd name="connsiteY3" fmla="*/ 191294 h 261936"/>
                  <a:gd name="connsiteX4" fmla="*/ 1243209 w 1435183"/>
                  <a:gd name="connsiteY4" fmla="*/ 259867 h 261936"/>
                  <a:gd name="connsiteX5" fmla="*/ 1435183 w 1435183"/>
                  <a:gd name="connsiteY5" fmla="*/ 260661 h 261936"/>
                  <a:gd name="connsiteX0" fmla="*/ 0 w 1432602"/>
                  <a:gd name="connsiteY0" fmla="*/ 0 h 264514"/>
                  <a:gd name="connsiteX1" fmla="*/ 1121768 w 1432602"/>
                  <a:gd name="connsiteY1" fmla="*/ 0 h 264514"/>
                  <a:gd name="connsiteX2" fmla="*/ 1198762 w 1432602"/>
                  <a:gd name="connsiteY2" fmla="*/ 57150 h 264514"/>
                  <a:gd name="connsiteX3" fmla="*/ 1201606 w 1432602"/>
                  <a:gd name="connsiteY3" fmla="*/ 191294 h 264514"/>
                  <a:gd name="connsiteX4" fmla="*/ 1243209 w 1432602"/>
                  <a:gd name="connsiteY4" fmla="*/ 259867 h 264514"/>
                  <a:gd name="connsiteX5" fmla="*/ 1432602 w 1432602"/>
                  <a:gd name="connsiteY5" fmla="*/ 256934 h 264514"/>
                  <a:gd name="connsiteX0" fmla="*/ 0 w 1432602"/>
                  <a:gd name="connsiteY0" fmla="*/ 0 h 264514"/>
                  <a:gd name="connsiteX1" fmla="*/ 1121768 w 1432602"/>
                  <a:gd name="connsiteY1" fmla="*/ 0 h 264514"/>
                  <a:gd name="connsiteX2" fmla="*/ 1198762 w 1432602"/>
                  <a:gd name="connsiteY2" fmla="*/ 57150 h 264514"/>
                  <a:gd name="connsiteX3" fmla="*/ 1201606 w 1432602"/>
                  <a:gd name="connsiteY3" fmla="*/ 191294 h 264514"/>
                  <a:gd name="connsiteX4" fmla="*/ 1243209 w 1432602"/>
                  <a:gd name="connsiteY4" fmla="*/ 259867 h 264514"/>
                  <a:gd name="connsiteX5" fmla="*/ 1432602 w 1432602"/>
                  <a:gd name="connsiteY5" fmla="*/ 256934 h 264514"/>
                  <a:gd name="connsiteX0" fmla="*/ 0 w 1243209"/>
                  <a:gd name="connsiteY0" fmla="*/ 0 h 259867"/>
                  <a:gd name="connsiteX1" fmla="*/ 1121768 w 1243209"/>
                  <a:gd name="connsiteY1" fmla="*/ 0 h 259867"/>
                  <a:gd name="connsiteX2" fmla="*/ 1198762 w 1243209"/>
                  <a:gd name="connsiteY2" fmla="*/ 57150 h 259867"/>
                  <a:gd name="connsiteX3" fmla="*/ 1201606 w 1243209"/>
                  <a:gd name="connsiteY3" fmla="*/ 191294 h 259867"/>
                  <a:gd name="connsiteX4" fmla="*/ 1243209 w 1243209"/>
                  <a:gd name="connsiteY4" fmla="*/ 259867 h 259867"/>
                  <a:gd name="connsiteX0" fmla="*/ 0 w 1439292"/>
                  <a:gd name="connsiteY0" fmla="*/ 0 h 256140"/>
                  <a:gd name="connsiteX1" fmla="*/ 1121768 w 1439292"/>
                  <a:gd name="connsiteY1" fmla="*/ 0 h 256140"/>
                  <a:gd name="connsiteX2" fmla="*/ 1198762 w 1439292"/>
                  <a:gd name="connsiteY2" fmla="*/ 57150 h 256140"/>
                  <a:gd name="connsiteX3" fmla="*/ 1201606 w 1439292"/>
                  <a:gd name="connsiteY3" fmla="*/ 191294 h 256140"/>
                  <a:gd name="connsiteX4" fmla="*/ 1439292 w 1439292"/>
                  <a:gd name="connsiteY4" fmla="*/ 256140 h 256140"/>
                  <a:gd name="connsiteX0" fmla="*/ 0 w 1439292"/>
                  <a:gd name="connsiteY0" fmla="*/ 0 h 260126"/>
                  <a:gd name="connsiteX1" fmla="*/ 1121768 w 1439292"/>
                  <a:gd name="connsiteY1" fmla="*/ 0 h 260126"/>
                  <a:gd name="connsiteX2" fmla="*/ 1198762 w 1439292"/>
                  <a:gd name="connsiteY2" fmla="*/ 57150 h 260126"/>
                  <a:gd name="connsiteX3" fmla="*/ 1201606 w 1439292"/>
                  <a:gd name="connsiteY3" fmla="*/ 191294 h 260126"/>
                  <a:gd name="connsiteX4" fmla="*/ 1439292 w 1439292"/>
                  <a:gd name="connsiteY4" fmla="*/ 256140 h 260126"/>
                  <a:gd name="connsiteX0" fmla="*/ 0 w 1439292"/>
                  <a:gd name="connsiteY0" fmla="*/ 0 h 263126"/>
                  <a:gd name="connsiteX1" fmla="*/ 1121768 w 1439292"/>
                  <a:gd name="connsiteY1" fmla="*/ 0 h 263126"/>
                  <a:gd name="connsiteX2" fmla="*/ 1198762 w 1439292"/>
                  <a:gd name="connsiteY2" fmla="*/ 57150 h 263126"/>
                  <a:gd name="connsiteX3" fmla="*/ 1201606 w 1439292"/>
                  <a:gd name="connsiteY3" fmla="*/ 191294 h 263126"/>
                  <a:gd name="connsiteX4" fmla="*/ 1439292 w 1439292"/>
                  <a:gd name="connsiteY4" fmla="*/ 256140 h 263126"/>
                  <a:gd name="connsiteX0" fmla="*/ 0 w 1439292"/>
                  <a:gd name="connsiteY0" fmla="*/ 0 h 257855"/>
                  <a:gd name="connsiteX1" fmla="*/ 1121768 w 1439292"/>
                  <a:gd name="connsiteY1" fmla="*/ 0 h 257855"/>
                  <a:gd name="connsiteX2" fmla="*/ 1198762 w 1439292"/>
                  <a:gd name="connsiteY2" fmla="*/ 57150 h 257855"/>
                  <a:gd name="connsiteX3" fmla="*/ 1206766 w 1439292"/>
                  <a:gd name="connsiteY3" fmla="*/ 176386 h 257855"/>
                  <a:gd name="connsiteX4" fmla="*/ 1439292 w 1439292"/>
                  <a:gd name="connsiteY4" fmla="*/ 256140 h 257855"/>
                  <a:gd name="connsiteX0" fmla="*/ 0 w 1439292"/>
                  <a:gd name="connsiteY0" fmla="*/ 0 h 256140"/>
                  <a:gd name="connsiteX1" fmla="*/ 1121768 w 1439292"/>
                  <a:gd name="connsiteY1" fmla="*/ 0 h 256140"/>
                  <a:gd name="connsiteX2" fmla="*/ 1198762 w 1439292"/>
                  <a:gd name="connsiteY2" fmla="*/ 57150 h 256140"/>
                  <a:gd name="connsiteX3" fmla="*/ 1206766 w 1439292"/>
                  <a:gd name="connsiteY3" fmla="*/ 176386 h 256140"/>
                  <a:gd name="connsiteX4" fmla="*/ 1439292 w 1439292"/>
                  <a:gd name="connsiteY4" fmla="*/ 256140 h 256140"/>
                  <a:gd name="connsiteX0" fmla="*/ 0 w 1439292"/>
                  <a:gd name="connsiteY0" fmla="*/ 0 h 256140"/>
                  <a:gd name="connsiteX1" fmla="*/ 1121768 w 1439292"/>
                  <a:gd name="connsiteY1" fmla="*/ 0 h 256140"/>
                  <a:gd name="connsiteX2" fmla="*/ 1198762 w 1439292"/>
                  <a:gd name="connsiteY2" fmla="*/ 57150 h 256140"/>
                  <a:gd name="connsiteX3" fmla="*/ 1206766 w 1439292"/>
                  <a:gd name="connsiteY3" fmla="*/ 176386 h 256140"/>
                  <a:gd name="connsiteX4" fmla="*/ 1439292 w 1439292"/>
                  <a:gd name="connsiteY4" fmla="*/ 256140 h 256140"/>
                  <a:gd name="connsiteX0" fmla="*/ 0 w 1439292"/>
                  <a:gd name="connsiteY0" fmla="*/ 0 h 257567"/>
                  <a:gd name="connsiteX1" fmla="*/ 1121768 w 1439292"/>
                  <a:gd name="connsiteY1" fmla="*/ 0 h 257567"/>
                  <a:gd name="connsiteX2" fmla="*/ 1198762 w 1439292"/>
                  <a:gd name="connsiteY2" fmla="*/ 57150 h 257567"/>
                  <a:gd name="connsiteX3" fmla="*/ 1206766 w 1439292"/>
                  <a:gd name="connsiteY3" fmla="*/ 176386 h 257567"/>
                  <a:gd name="connsiteX4" fmla="*/ 1439292 w 1439292"/>
                  <a:gd name="connsiteY4" fmla="*/ 256140 h 257567"/>
                  <a:gd name="connsiteX0" fmla="*/ 0 w 1439292"/>
                  <a:gd name="connsiteY0" fmla="*/ 0 h 257567"/>
                  <a:gd name="connsiteX1" fmla="*/ 1121768 w 1439292"/>
                  <a:gd name="connsiteY1" fmla="*/ 0 h 257567"/>
                  <a:gd name="connsiteX2" fmla="*/ 1198762 w 1439292"/>
                  <a:gd name="connsiteY2" fmla="*/ 57150 h 257567"/>
                  <a:gd name="connsiteX3" fmla="*/ 1206766 w 1439292"/>
                  <a:gd name="connsiteY3" fmla="*/ 176386 h 257567"/>
                  <a:gd name="connsiteX4" fmla="*/ 1439292 w 1439292"/>
                  <a:gd name="connsiteY4" fmla="*/ 256140 h 257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92" h="257567">
                    <a:moveTo>
                      <a:pt x="0" y="0"/>
                    </a:moveTo>
                    <a:lnTo>
                      <a:pt x="1121768" y="0"/>
                    </a:lnTo>
                    <a:cubicBezTo>
                      <a:pt x="1195140" y="0"/>
                      <a:pt x="1197496" y="20299"/>
                      <a:pt x="1198762" y="57150"/>
                    </a:cubicBezTo>
                    <a:cubicBezTo>
                      <a:pt x="1200028" y="94001"/>
                      <a:pt x="1202797" y="91043"/>
                      <a:pt x="1206766" y="176386"/>
                    </a:cubicBezTo>
                    <a:cubicBezTo>
                      <a:pt x="1210735" y="261729"/>
                      <a:pt x="1209870" y="260109"/>
                      <a:pt x="1439292" y="256140"/>
                    </a:cubicBezTo>
                  </a:path>
                </a:pathLst>
              </a:custGeom>
              <a:noFill/>
              <a:ln>
                <a:solidFill>
                  <a:srgbClr val="6AC1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олилиния: оранжевая">
                <a:extLst>
                  <a:ext uri="{FF2B5EF4-FFF2-40B4-BE49-F238E27FC236}">
                    <a16:creationId xmlns:a16="http://schemas.microsoft.com/office/drawing/2014/main" id="{708EEB0E-B192-4881-90EE-9454FC9F02DB}"/>
                  </a:ext>
                </a:extLst>
              </p:cNvPr>
              <p:cNvSpPr/>
              <p:nvPr/>
            </p:nvSpPr>
            <p:spPr>
              <a:xfrm>
                <a:off x="4897121" y="4648052"/>
                <a:ext cx="2616244" cy="473515"/>
              </a:xfrm>
              <a:custGeom>
                <a:avLst/>
                <a:gdLst>
                  <a:gd name="connsiteX0" fmla="*/ 0 w 2616670"/>
                  <a:gd name="connsiteY0" fmla="*/ 0 h 514350"/>
                  <a:gd name="connsiteX1" fmla="*/ 806450 w 2616670"/>
                  <a:gd name="connsiteY1" fmla="*/ 0 h 514350"/>
                  <a:gd name="connsiteX2" fmla="*/ 895350 w 2616670"/>
                  <a:gd name="connsiteY2" fmla="*/ 88900 h 514350"/>
                  <a:gd name="connsiteX3" fmla="*/ 895350 w 2616670"/>
                  <a:gd name="connsiteY3" fmla="*/ 412750 h 514350"/>
                  <a:gd name="connsiteX4" fmla="*/ 996950 w 2616670"/>
                  <a:gd name="connsiteY4" fmla="*/ 514350 h 514350"/>
                  <a:gd name="connsiteX5" fmla="*/ 2514600 w 2616670"/>
                  <a:gd name="connsiteY5" fmla="*/ 514350 h 514350"/>
                  <a:gd name="connsiteX6" fmla="*/ 2616200 w 2616670"/>
                  <a:gd name="connsiteY6" fmla="*/ 412750 h 514350"/>
                  <a:gd name="connsiteX7" fmla="*/ 2616200 w 2616670"/>
                  <a:gd name="connsiteY7" fmla="*/ 266700 h 514350"/>
                  <a:gd name="connsiteX8" fmla="*/ 2609850 w 2616670"/>
                  <a:gd name="connsiteY8" fmla="*/ 260350 h 514350"/>
                  <a:gd name="connsiteX0" fmla="*/ 0 w 2616670"/>
                  <a:gd name="connsiteY0" fmla="*/ 0 h 514350"/>
                  <a:gd name="connsiteX1" fmla="*/ 806450 w 2616670"/>
                  <a:gd name="connsiteY1" fmla="*/ 0 h 514350"/>
                  <a:gd name="connsiteX2" fmla="*/ 895350 w 2616670"/>
                  <a:gd name="connsiteY2" fmla="*/ 88900 h 514350"/>
                  <a:gd name="connsiteX3" fmla="*/ 895350 w 2616670"/>
                  <a:gd name="connsiteY3" fmla="*/ 412750 h 514350"/>
                  <a:gd name="connsiteX4" fmla="*/ 996950 w 2616670"/>
                  <a:gd name="connsiteY4" fmla="*/ 514350 h 514350"/>
                  <a:gd name="connsiteX5" fmla="*/ 2514600 w 2616670"/>
                  <a:gd name="connsiteY5" fmla="*/ 514350 h 514350"/>
                  <a:gd name="connsiteX6" fmla="*/ 2616200 w 2616670"/>
                  <a:gd name="connsiteY6" fmla="*/ 412750 h 514350"/>
                  <a:gd name="connsiteX7" fmla="*/ 2616200 w 2616670"/>
                  <a:gd name="connsiteY7" fmla="*/ 266700 h 514350"/>
                  <a:gd name="connsiteX8" fmla="*/ 2609850 w 2616670"/>
                  <a:gd name="connsiteY8" fmla="*/ 260350 h 514350"/>
                  <a:gd name="connsiteX0" fmla="*/ 0 w 2616670"/>
                  <a:gd name="connsiteY0" fmla="*/ 0 h 514350"/>
                  <a:gd name="connsiteX1" fmla="*/ 806450 w 2616670"/>
                  <a:gd name="connsiteY1" fmla="*/ 0 h 514350"/>
                  <a:gd name="connsiteX2" fmla="*/ 895350 w 2616670"/>
                  <a:gd name="connsiteY2" fmla="*/ 88900 h 514350"/>
                  <a:gd name="connsiteX3" fmla="*/ 895350 w 2616670"/>
                  <a:gd name="connsiteY3" fmla="*/ 412750 h 514350"/>
                  <a:gd name="connsiteX4" fmla="*/ 996950 w 2616670"/>
                  <a:gd name="connsiteY4" fmla="*/ 514350 h 514350"/>
                  <a:gd name="connsiteX5" fmla="*/ 2514600 w 2616670"/>
                  <a:gd name="connsiteY5" fmla="*/ 514350 h 514350"/>
                  <a:gd name="connsiteX6" fmla="*/ 2616200 w 2616670"/>
                  <a:gd name="connsiteY6" fmla="*/ 412750 h 514350"/>
                  <a:gd name="connsiteX7" fmla="*/ 2616200 w 2616670"/>
                  <a:gd name="connsiteY7" fmla="*/ 266700 h 514350"/>
                  <a:gd name="connsiteX8" fmla="*/ 2609850 w 2616670"/>
                  <a:gd name="connsiteY8" fmla="*/ 260350 h 514350"/>
                  <a:gd name="connsiteX0" fmla="*/ 0 w 2616670"/>
                  <a:gd name="connsiteY0" fmla="*/ 24 h 514374"/>
                  <a:gd name="connsiteX1" fmla="*/ 806450 w 2616670"/>
                  <a:gd name="connsiteY1" fmla="*/ 24 h 514374"/>
                  <a:gd name="connsiteX2" fmla="*/ 895350 w 2616670"/>
                  <a:gd name="connsiteY2" fmla="*/ 88924 h 514374"/>
                  <a:gd name="connsiteX3" fmla="*/ 895350 w 2616670"/>
                  <a:gd name="connsiteY3" fmla="*/ 412774 h 514374"/>
                  <a:gd name="connsiteX4" fmla="*/ 996950 w 2616670"/>
                  <a:gd name="connsiteY4" fmla="*/ 514374 h 514374"/>
                  <a:gd name="connsiteX5" fmla="*/ 2514600 w 2616670"/>
                  <a:gd name="connsiteY5" fmla="*/ 514374 h 514374"/>
                  <a:gd name="connsiteX6" fmla="*/ 2616200 w 2616670"/>
                  <a:gd name="connsiteY6" fmla="*/ 412774 h 514374"/>
                  <a:gd name="connsiteX7" fmla="*/ 2616200 w 2616670"/>
                  <a:gd name="connsiteY7" fmla="*/ 266724 h 514374"/>
                  <a:gd name="connsiteX8" fmla="*/ 2609850 w 2616670"/>
                  <a:gd name="connsiteY8" fmla="*/ 260374 h 514374"/>
                  <a:gd name="connsiteX0" fmla="*/ 0 w 2616670"/>
                  <a:gd name="connsiteY0" fmla="*/ 161 h 514511"/>
                  <a:gd name="connsiteX1" fmla="*/ 806450 w 2616670"/>
                  <a:gd name="connsiteY1" fmla="*/ 161 h 514511"/>
                  <a:gd name="connsiteX2" fmla="*/ 895350 w 2616670"/>
                  <a:gd name="connsiteY2" fmla="*/ 89061 h 514511"/>
                  <a:gd name="connsiteX3" fmla="*/ 895350 w 2616670"/>
                  <a:gd name="connsiteY3" fmla="*/ 412911 h 514511"/>
                  <a:gd name="connsiteX4" fmla="*/ 996950 w 2616670"/>
                  <a:gd name="connsiteY4" fmla="*/ 514511 h 514511"/>
                  <a:gd name="connsiteX5" fmla="*/ 2514600 w 2616670"/>
                  <a:gd name="connsiteY5" fmla="*/ 514511 h 514511"/>
                  <a:gd name="connsiteX6" fmla="*/ 2616200 w 2616670"/>
                  <a:gd name="connsiteY6" fmla="*/ 412911 h 514511"/>
                  <a:gd name="connsiteX7" fmla="*/ 2616200 w 2616670"/>
                  <a:gd name="connsiteY7" fmla="*/ 266861 h 514511"/>
                  <a:gd name="connsiteX8" fmla="*/ 2609850 w 2616670"/>
                  <a:gd name="connsiteY8" fmla="*/ 260511 h 514511"/>
                  <a:gd name="connsiteX0" fmla="*/ 0 w 2616670"/>
                  <a:gd name="connsiteY0" fmla="*/ 161 h 514511"/>
                  <a:gd name="connsiteX1" fmla="*/ 806450 w 2616670"/>
                  <a:gd name="connsiteY1" fmla="*/ 161 h 514511"/>
                  <a:gd name="connsiteX2" fmla="*/ 895350 w 2616670"/>
                  <a:gd name="connsiteY2" fmla="*/ 89061 h 514511"/>
                  <a:gd name="connsiteX3" fmla="*/ 895350 w 2616670"/>
                  <a:gd name="connsiteY3" fmla="*/ 412911 h 514511"/>
                  <a:gd name="connsiteX4" fmla="*/ 996950 w 2616670"/>
                  <a:gd name="connsiteY4" fmla="*/ 514511 h 514511"/>
                  <a:gd name="connsiteX5" fmla="*/ 2514600 w 2616670"/>
                  <a:gd name="connsiteY5" fmla="*/ 514511 h 514511"/>
                  <a:gd name="connsiteX6" fmla="*/ 2616200 w 2616670"/>
                  <a:gd name="connsiteY6" fmla="*/ 412911 h 514511"/>
                  <a:gd name="connsiteX7" fmla="*/ 2616200 w 2616670"/>
                  <a:gd name="connsiteY7" fmla="*/ 266861 h 514511"/>
                  <a:gd name="connsiteX8" fmla="*/ 2609850 w 2616670"/>
                  <a:gd name="connsiteY8" fmla="*/ 260511 h 514511"/>
                  <a:gd name="connsiteX0" fmla="*/ 0 w 2616811"/>
                  <a:gd name="connsiteY0" fmla="*/ 161 h 514511"/>
                  <a:gd name="connsiteX1" fmla="*/ 806450 w 2616811"/>
                  <a:gd name="connsiteY1" fmla="*/ 161 h 514511"/>
                  <a:gd name="connsiteX2" fmla="*/ 895350 w 2616811"/>
                  <a:gd name="connsiteY2" fmla="*/ 89061 h 514511"/>
                  <a:gd name="connsiteX3" fmla="*/ 895350 w 2616811"/>
                  <a:gd name="connsiteY3" fmla="*/ 412911 h 514511"/>
                  <a:gd name="connsiteX4" fmla="*/ 996950 w 2616811"/>
                  <a:gd name="connsiteY4" fmla="*/ 514511 h 514511"/>
                  <a:gd name="connsiteX5" fmla="*/ 2514600 w 2616811"/>
                  <a:gd name="connsiteY5" fmla="*/ 514511 h 514511"/>
                  <a:gd name="connsiteX6" fmla="*/ 2616200 w 2616811"/>
                  <a:gd name="connsiteY6" fmla="*/ 412911 h 514511"/>
                  <a:gd name="connsiteX7" fmla="*/ 2616200 w 2616811"/>
                  <a:gd name="connsiteY7" fmla="*/ 266861 h 514511"/>
                  <a:gd name="connsiteX8" fmla="*/ 2609850 w 2616811"/>
                  <a:gd name="connsiteY8" fmla="*/ 260511 h 514511"/>
                  <a:gd name="connsiteX0" fmla="*/ 0 w 2616811"/>
                  <a:gd name="connsiteY0" fmla="*/ 161 h 514511"/>
                  <a:gd name="connsiteX1" fmla="*/ 806450 w 2616811"/>
                  <a:gd name="connsiteY1" fmla="*/ 161 h 514511"/>
                  <a:gd name="connsiteX2" fmla="*/ 895350 w 2616811"/>
                  <a:gd name="connsiteY2" fmla="*/ 89061 h 514511"/>
                  <a:gd name="connsiteX3" fmla="*/ 895350 w 2616811"/>
                  <a:gd name="connsiteY3" fmla="*/ 412911 h 514511"/>
                  <a:gd name="connsiteX4" fmla="*/ 996950 w 2616811"/>
                  <a:gd name="connsiteY4" fmla="*/ 514511 h 514511"/>
                  <a:gd name="connsiteX5" fmla="*/ 2514600 w 2616811"/>
                  <a:gd name="connsiteY5" fmla="*/ 514511 h 514511"/>
                  <a:gd name="connsiteX6" fmla="*/ 2616200 w 2616811"/>
                  <a:gd name="connsiteY6" fmla="*/ 412911 h 514511"/>
                  <a:gd name="connsiteX7" fmla="*/ 2616200 w 2616811"/>
                  <a:gd name="connsiteY7" fmla="*/ 266861 h 514511"/>
                  <a:gd name="connsiteX0" fmla="*/ 0 w 2623188"/>
                  <a:gd name="connsiteY0" fmla="*/ 161 h 514511"/>
                  <a:gd name="connsiteX1" fmla="*/ 806450 w 2623188"/>
                  <a:gd name="connsiteY1" fmla="*/ 161 h 514511"/>
                  <a:gd name="connsiteX2" fmla="*/ 895350 w 2623188"/>
                  <a:gd name="connsiteY2" fmla="*/ 89061 h 514511"/>
                  <a:gd name="connsiteX3" fmla="*/ 895350 w 2623188"/>
                  <a:gd name="connsiteY3" fmla="*/ 412911 h 514511"/>
                  <a:gd name="connsiteX4" fmla="*/ 996950 w 2623188"/>
                  <a:gd name="connsiteY4" fmla="*/ 514511 h 514511"/>
                  <a:gd name="connsiteX5" fmla="*/ 2514600 w 2623188"/>
                  <a:gd name="connsiteY5" fmla="*/ 514511 h 514511"/>
                  <a:gd name="connsiteX6" fmla="*/ 2616200 w 2623188"/>
                  <a:gd name="connsiteY6" fmla="*/ 412911 h 514511"/>
                  <a:gd name="connsiteX7" fmla="*/ 2613819 w 2623188"/>
                  <a:gd name="connsiteY7" fmla="*/ 295331 h 514511"/>
                  <a:gd name="connsiteX0" fmla="*/ 0 w 2662683"/>
                  <a:gd name="connsiteY0" fmla="*/ 161 h 522036"/>
                  <a:gd name="connsiteX1" fmla="*/ 806450 w 2662683"/>
                  <a:gd name="connsiteY1" fmla="*/ 161 h 522036"/>
                  <a:gd name="connsiteX2" fmla="*/ 895350 w 2662683"/>
                  <a:gd name="connsiteY2" fmla="*/ 89061 h 522036"/>
                  <a:gd name="connsiteX3" fmla="*/ 895350 w 2662683"/>
                  <a:gd name="connsiteY3" fmla="*/ 412911 h 522036"/>
                  <a:gd name="connsiteX4" fmla="*/ 996950 w 2662683"/>
                  <a:gd name="connsiteY4" fmla="*/ 514511 h 522036"/>
                  <a:gd name="connsiteX5" fmla="*/ 2514600 w 2662683"/>
                  <a:gd name="connsiteY5" fmla="*/ 514511 h 522036"/>
                  <a:gd name="connsiteX6" fmla="*/ 2616200 w 2662683"/>
                  <a:gd name="connsiteY6" fmla="*/ 412911 h 522036"/>
                  <a:gd name="connsiteX7" fmla="*/ 2613819 w 2662683"/>
                  <a:gd name="connsiteY7" fmla="*/ 295331 h 522036"/>
                  <a:gd name="connsiteX0" fmla="*/ 0 w 2668071"/>
                  <a:gd name="connsiteY0" fmla="*/ 161 h 522036"/>
                  <a:gd name="connsiteX1" fmla="*/ 806450 w 2668071"/>
                  <a:gd name="connsiteY1" fmla="*/ 161 h 522036"/>
                  <a:gd name="connsiteX2" fmla="*/ 895350 w 2668071"/>
                  <a:gd name="connsiteY2" fmla="*/ 89061 h 522036"/>
                  <a:gd name="connsiteX3" fmla="*/ 895350 w 2668071"/>
                  <a:gd name="connsiteY3" fmla="*/ 412911 h 522036"/>
                  <a:gd name="connsiteX4" fmla="*/ 996950 w 2668071"/>
                  <a:gd name="connsiteY4" fmla="*/ 514511 h 522036"/>
                  <a:gd name="connsiteX5" fmla="*/ 2514600 w 2668071"/>
                  <a:gd name="connsiteY5" fmla="*/ 514511 h 522036"/>
                  <a:gd name="connsiteX6" fmla="*/ 2616200 w 2668071"/>
                  <a:gd name="connsiteY6" fmla="*/ 412911 h 522036"/>
                  <a:gd name="connsiteX7" fmla="*/ 2613819 w 2668071"/>
                  <a:gd name="connsiteY7" fmla="*/ 295331 h 522036"/>
                  <a:gd name="connsiteX0" fmla="*/ 0 w 2616244"/>
                  <a:gd name="connsiteY0" fmla="*/ 161 h 514684"/>
                  <a:gd name="connsiteX1" fmla="*/ 806450 w 2616244"/>
                  <a:gd name="connsiteY1" fmla="*/ 161 h 514684"/>
                  <a:gd name="connsiteX2" fmla="*/ 895350 w 2616244"/>
                  <a:gd name="connsiteY2" fmla="*/ 89061 h 514684"/>
                  <a:gd name="connsiteX3" fmla="*/ 895350 w 2616244"/>
                  <a:gd name="connsiteY3" fmla="*/ 412911 h 514684"/>
                  <a:gd name="connsiteX4" fmla="*/ 996950 w 2616244"/>
                  <a:gd name="connsiteY4" fmla="*/ 514511 h 514684"/>
                  <a:gd name="connsiteX5" fmla="*/ 2514600 w 2616244"/>
                  <a:gd name="connsiteY5" fmla="*/ 514511 h 514684"/>
                  <a:gd name="connsiteX6" fmla="*/ 2616200 w 2616244"/>
                  <a:gd name="connsiteY6" fmla="*/ 412911 h 514684"/>
                  <a:gd name="connsiteX7" fmla="*/ 2613819 w 2616244"/>
                  <a:gd name="connsiteY7" fmla="*/ 295331 h 514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16244" h="514684">
                    <a:moveTo>
                      <a:pt x="0" y="161"/>
                    </a:moveTo>
                    <a:lnTo>
                      <a:pt x="806450" y="161"/>
                    </a:lnTo>
                    <a:cubicBezTo>
                      <a:pt x="897995" y="-1265"/>
                      <a:pt x="894292" y="5073"/>
                      <a:pt x="895350" y="89061"/>
                    </a:cubicBezTo>
                    <a:cubicBezTo>
                      <a:pt x="896408" y="173049"/>
                      <a:pt x="892439" y="327278"/>
                      <a:pt x="895350" y="412911"/>
                    </a:cubicBezTo>
                    <a:cubicBezTo>
                      <a:pt x="898261" y="498544"/>
                      <a:pt x="901171" y="514293"/>
                      <a:pt x="996950" y="514511"/>
                    </a:cubicBezTo>
                    <a:lnTo>
                      <a:pt x="2514600" y="514511"/>
                    </a:lnTo>
                    <a:cubicBezTo>
                      <a:pt x="2620169" y="518284"/>
                      <a:pt x="2616332" y="459794"/>
                      <a:pt x="2616200" y="412911"/>
                    </a:cubicBezTo>
                    <a:cubicBezTo>
                      <a:pt x="2616068" y="366028"/>
                      <a:pt x="2614877" y="320731"/>
                      <a:pt x="2613819" y="295331"/>
                    </a:cubicBezTo>
                  </a:path>
                </a:pathLst>
              </a:custGeom>
              <a:noFill/>
              <a:ln>
                <a:solidFill>
                  <a:srgbClr val="EE8F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EE8F1B"/>
                  </a:solidFill>
                </a:endParaRPr>
              </a:p>
            </p:txBody>
          </p:sp>
        </p:grpSp>
      </p:grpSp>
      <p:pic>
        <p:nvPicPr>
          <p:cNvPr id="14" name="Про единый цифровой контур ЮЭ_8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D8E15F23-9CD8-40EB-91B9-7A27B271F7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43" r="50922" b="18726"/>
          <a:stretch/>
        </p:blipFill>
        <p:spPr>
          <a:xfrm>
            <a:off x="0" y="4524100"/>
            <a:ext cx="4487694" cy="642026"/>
          </a:xfrm>
          <a:prstGeom prst="rect">
            <a:avLst/>
          </a:prstGeom>
        </p:spPr>
      </p:pic>
      <p:sp>
        <p:nvSpPr>
          <p:cNvPr id="15" name="Белая заплатка ЮЗ_7">
            <a:extLst>
              <a:ext uri="{FF2B5EF4-FFF2-40B4-BE49-F238E27FC236}">
                <a16:creationId xmlns:a16="http://schemas.microsoft.com/office/drawing/2014/main" id="{8D26F7F6-311A-4381-88C4-58910E29DAE9}"/>
              </a:ext>
            </a:extLst>
          </p:cNvPr>
          <p:cNvSpPr/>
          <p:nvPr/>
        </p:nvSpPr>
        <p:spPr>
          <a:xfrm>
            <a:off x="63849" y="4800593"/>
            <a:ext cx="4238625" cy="590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Синяя линия ЮЗ_8">
            <a:extLst>
              <a:ext uri="{FF2B5EF4-FFF2-40B4-BE49-F238E27FC236}">
                <a16:creationId xmlns:a16="http://schemas.microsoft.com/office/drawing/2014/main" id="{6649849E-6346-498A-B667-30673F678661}"/>
              </a:ext>
            </a:extLst>
          </p:cNvPr>
          <p:cNvCxnSpPr>
            <a:cxnSpLocks/>
          </p:cNvCxnSpPr>
          <p:nvPr/>
        </p:nvCxnSpPr>
        <p:spPr>
          <a:xfrm>
            <a:off x="369094" y="4805356"/>
            <a:ext cx="0" cy="781057"/>
          </a:xfrm>
          <a:prstGeom prst="line">
            <a:avLst/>
          </a:prstGeom>
          <a:ln w="19050">
            <a:solidFill>
              <a:srgbClr val="0168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Портреты с подписями">
            <a:extLst>
              <a:ext uri="{FF2B5EF4-FFF2-40B4-BE49-F238E27FC236}">
                <a16:creationId xmlns:a16="http://schemas.microsoft.com/office/drawing/2014/main" id="{09938066-64B2-4480-BB8A-FD812BC50262}"/>
              </a:ext>
            </a:extLst>
          </p:cNvPr>
          <p:cNvGrpSpPr/>
          <p:nvPr/>
        </p:nvGrpSpPr>
        <p:grpSpPr>
          <a:xfrm>
            <a:off x="419107" y="4991607"/>
            <a:ext cx="4068587" cy="1626810"/>
            <a:chOff x="419107" y="4991607"/>
            <a:chExt cx="4068587" cy="1626810"/>
          </a:xfrm>
        </p:grpSpPr>
        <p:sp>
          <p:nvSpPr>
            <p:cNvPr id="39" name="Белый блок под портретами">
              <a:extLst>
                <a:ext uri="{FF2B5EF4-FFF2-40B4-BE49-F238E27FC236}">
                  <a16:creationId xmlns:a16="http://schemas.microsoft.com/office/drawing/2014/main" id="{42998D08-C6C5-478C-AFBE-58CFF7AE4EA1}"/>
                </a:ext>
              </a:extLst>
            </p:cNvPr>
            <p:cNvSpPr/>
            <p:nvPr/>
          </p:nvSpPr>
          <p:spPr>
            <a:xfrm>
              <a:off x="628651" y="5269330"/>
              <a:ext cx="3859043" cy="13490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одпись Кузьменко">
              <a:extLst>
                <a:ext uri="{FF2B5EF4-FFF2-40B4-BE49-F238E27FC236}">
                  <a16:creationId xmlns:a16="http://schemas.microsoft.com/office/drawing/2014/main" id="{6F70EA01-9FC7-401C-843E-A74ADF5A2926}"/>
                </a:ext>
              </a:extLst>
            </p:cNvPr>
            <p:cNvSpPr txBox="1"/>
            <p:nvPr/>
          </p:nvSpPr>
          <p:spPr>
            <a:xfrm>
              <a:off x="3338282" y="5941366"/>
              <a:ext cx="99333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576175"/>
                  </a:solidFill>
                </a:rPr>
                <a:t>АДМИНИСТРАТОР</a:t>
              </a:r>
            </a:p>
            <a:p>
              <a:pPr algn="ctr"/>
              <a:r>
                <a:rPr lang="ru-RU" sz="700" b="1" dirty="0">
                  <a:solidFill>
                    <a:srgbClr val="05609D"/>
                  </a:solidFill>
                  <a:latin typeface="Bahnschrift SemiLight" panose="020B0502040204020203" pitchFamily="34" charset="0"/>
                </a:rPr>
                <a:t>Е.В. КУЗЬМЕНКО</a:t>
              </a:r>
            </a:p>
            <a:p>
              <a:pPr algn="ctr"/>
              <a:r>
                <a:rPr lang="ru-RU" sz="500" i="1" dirty="0">
                  <a:solidFill>
                    <a:srgbClr val="576175"/>
                  </a:solidFill>
                  <a:latin typeface="+mj-lt"/>
                </a:rPr>
                <a:t>Заместитель министра здравоохранения и демографической политики Магаданской области</a:t>
              </a:r>
            </a:p>
          </p:txBody>
        </p:sp>
        <p:sp>
          <p:nvSpPr>
            <p:cNvPr id="37" name="Подпись Суханов">
              <a:extLst>
                <a:ext uri="{FF2B5EF4-FFF2-40B4-BE49-F238E27FC236}">
                  <a16:creationId xmlns:a16="http://schemas.microsoft.com/office/drawing/2014/main" id="{52D8893B-6CE9-46A8-BC87-197BD3B05201}"/>
                </a:ext>
              </a:extLst>
            </p:cNvPr>
            <p:cNvSpPr txBox="1"/>
            <p:nvPr/>
          </p:nvSpPr>
          <p:spPr>
            <a:xfrm>
              <a:off x="2418429" y="5941366"/>
              <a:ext cx="99333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576175"/>
                  </a:solidFill>
                </a:rPr>
                <a:t>АДМИНИСТРАТОР</a:t>
              </a:r>
            </a:p>
            <a:p>
              <a:pPr algn="ctr"/>
              <a:r>
                <a:rPr lang="ru-RU" sz="700" b="1" dirty="0">
                  <a:solidFill>
                    <a:srgbClr val="05609D"/>
                  </a:solidFill>
                  <a:latin typeface="Bahnschrift SemiLight" panose="020B0502040204020203" pitchFamily="34" charset="0"/>
                </a:rPr>
                <a:t>В.В. СУХАНОВ</a:t>
              </a:r>
            </a:p>
            <a:p>
              <a:pPr algn="ctr"/>
              <a:r>
                <a:rPr lang="ru-RU" sz="500" i="1" dirty="0">
                  <a:solidFill>
                    <a:srgbClr val="576175"/>
                  </a:solidFill>
                  <a:latin typeface="+mj-lt"/>
                </a:rPr>
                <a:t>Заместитель министра здравоохранения и демографической политики Магаданской области</a:t>
              </a:r>
            </a:p>
          </p:txBody>
        </p:sp>
        <p:sp>
          <p:nvSpPr>
            <p:cNvPr id="35" name="Подпись Чеканов">
              <a:extLst>
                <a:ext uri="{FF2B5EF4-FFF2-40B4-BE49-F238E27FC236}">
                  <a16:creationId xmlns:a16="http://schemas.microsoft.com/office/drawing/2014/main" id="{3784E5A9-F32C-4C84-B521-91527C8C3D75}"/>
                </a:ext>
              </a:extLst>
            </p:cNvPr>
            <p:cNvSpPr txBox="1"/>
            <p:nvPr/>
          </p:nvSpPr>
          <p:spPr>
            <a:xfrm>
              <a:off x="1387018" y="5941366"/>
              <a:ext cx="1104893" cy="4462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576175"/>
                  </a:solidFill>
                </a:rPr>
                <a:t>РУКОВОДИТЕЛЬ</a:t>
              </a:r>
            </a:p>
            <a:p>
              <a:pPr algn="ctr"/>
              <a:r>
                <a:rPr lang="ru-RU" sz="700" b="1" dirty="0">
                  <a:solidFill>
                    <a:srgbClr val="05609D"/>
                  </a:solidFill>
                  <a:latin typeface="Bahnschrift SemiLight" panose="020B0502040204020203" pitchFamily="34" charset="0"/>
                </a:rPr>
                <a:t>С.А. ЧЕКАНОВ</a:t>
              </a:r>
            </a:p>
            <a:p>
              <a:pPr algn="ctr"/>
              <a:r>
                <a:rPr lang="ru-RU" sz="500" i="1" dirty="0">
                  <a:solidFill>
                    <a:srgbClr val="576175"/>
                  </a:solidFill>
                  <a:latin typeface="+mj-lt"/>
                </a:rPr>
                <a:t>Министр здравоохранения и демографической политики Магаданской области</a:t>
              </a:r>
            </a:p>
          </p:txBody>
        </p:sp>
        <p:sp>
          <p:nvSpPr>
            <p:cNvPr id="36" name="Подпись Савченко">
              <a:extLst>
                <a:ext uri="{FF2B5EF4-FFF2-40B4-BE49-F238E27FC236}">
                  <a16:creationId xmlns:a16="http://schemas.microsoft.com/office/drawing/2014/main" id="{8B3D290A-7301-4763-86B6-8DB29C3FAB75}"/>
                </a:ext>
              </a:extLst>
            </p:cNvPr>
            <p:cNvSpPr txBox="1"/>
            <p:nvPr/>
          </p:nvSpPr>
          <p:spPr>
            <a:xfrm>
              <a:off x="419107" y="5941366"/>
              <a:ext cx="110489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576175"/>
                  </a:solidFill>
                </a:rPr>
                <a:t>КУРАТОР</a:t>
              </a:r>
            </a:p>
            <a:p>
              <a:pPr algn="ctr"/>
              <a:r>
                <a:rPr lang="ru-RU" sz="700" b="1" dirty="0">
                  <a:solidFill>
                    <a:srgbClr val="05609D"/>
                  </a:solidFill>
                  <a:latin typeface="Bahnschrift SemiLight" panose="020B0502040204020203" pitchFamily="34" charset="0"/>
                </a:rPr>
                <a:t>Т.А. САВЧЕНКО</a:t>
              </a:r>
            </a:p>
            <a:p>
              <a:pPr algn="ctr"/>
              <a:r>
                <a:rPr lang="ru-RU" sz="500" i="1" dirty="0">
                  <a:solidFill>
                    <a:srgbClr val="576175"/>
                  </a:solidFill>
                  <a:latin typeface="+mj-lt"/>
                </a:rPr>
                <a:t>Заместитель Губернатора</a:t>
              </a:r>
            </a:p>
            <a:p>
              <a:pPr algn="ctr"/>
              <a:r>
                <a:rPr lang="ru-RU" sz="500" i="1" dirty="0">
                  <a:solidFill>
                    <a:srgbClr val="576175"/>
                  </a:solidFill>
                  <a:latin typeface="+mj-lt"/>
                </a:rPr>
                <a:t>Магаданской области</a:t>
              </a:r>
            </a:p>
          </p:txBody>
        </p:sp>
        <p:pic>
          <p:nvPicPr>
            <p:cNvPr id="32" name="Фото Кузьменко" descr="Изображение выглядит как человек, внутренний, сидит, стена&#10;&#10;Автоматически созданное описание">
              <a:extLst>
                <a:ext uri="{FF2B5EF4-FFF2-40B4-BE49-F238E27FC236}">
                  <a16:creationId xmlns:a16="http://schemas.microsoft.com/office/drawing/2014/main" id="{FACEA285-1513-4CFA-81EA-CC3126D962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1" b="33658"/>
            <a:stretch/>
          </p:blipFill>
          <p:spPr>
            <a:xfrm>
              <a:off x="3467107" y="5013787"/>
              <a:ext cx="781050" cy="758734"/>
            </a:xfrm>
            <a:prstGeom prst="ellips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</p:pic>
        <p:pic>
          <p:nvPicPr>
            <p:cNvPr id="34" name="Фото Суханов" descr="Изображение выглядит как человек, мужчина, галстук, костюм&#10;&#10;Автоматически созданное описание">
              <a:extLst>
                <a:ext uri="{FF2B5EF4-FFF2-40B4-BE49-F238E27FC236}">
                  <a16:creationId xmlns:a16="http://schemas.microsoft.com/office/drawing/2014/main" id="{83F8F6AE-6BD3-430F-B356-0C75188487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60" b="14881"/>
            <a:stretch/>
          </p:blipFill>
          <p:spPr>
            <a:xfrm>
              <a:off x="2520954" y="4999527"/>
              <a:ext cx="781050" cy="787254"/>
            </a:xfrm>
            <a:prstGeom prst="ellips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</p:pic>
        <p:pic>
          <p:nvPicPr>
            <p:cNvPr id="28" name="Фото Чеканов" descr="Изображение выглядит как человек, мужчина, галстук, стена&#10;&#10;Автоматически созданное описание">
              <a:extLst>
                <a:ext uri="{FF2B5EF4-FFF2-40B4-BE49-F238E27FC236}">
                  <a16:creationId xmlns:a16="http://schemas.microsoft.com/office/drawing/2014/main" id="{4748BE99-9DD1-4CFA-90D6-72F4D723D0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256"/>
            <a:stretch/>
          </p:blipFill>
          <p:spPr>
            <a:xfrm>
              <a:off x="1574800" y="4991607"/>
              <a:ext cx="781050" cy="803094"/>
            </a:xfrm>
            <a:prstGeom prst="ellips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</p:pic>
        <p:pic>
          <p:nvPicPr>
            <p:cNvPr id="30" name="Фото Савченко" descr="Изображение выглядит как человек, стена, одежда, женщ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5951B445-DDDE-4C6F-ADB2-99DF85A2FB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08" t="431" r="36293" b="35233"/>
            <a:stretch/>
          </p:blipFill>
          <p:spPr>
            <a:xfrm>
              <a:off x="628647" y="5011992"/>
              <a:ext cx="781049" cy="762324"/>
            </a:xfrm>
            <a:prstGeom prst="ellips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64" name="Расшифровка диаграммы">
            <a:extLst>
              <a:ext uri="{FF2B5EF4-FFF2-40B4-BE49-F238E27FC236}">
                <a16:creationId xmlns:a16="http://schemas.microsoft.com/office/drawing/2014/main" id="{46487889-331F-410C-B394-2CC07FF570A6}"/>
              </a:ext>
            </a:extLst>
          </p:cNvPr>
          <p:cNvGrpSpPr/>
          <p:nvPr/>
        </p:nvGrpSpPr>
        <p:grpSpPr>
          <a:xfrm>
            <a:off x="3367094" y="3186112"/>
            <a:ext cx="428631" cy="1557197"/>
            <a:chOff x="3367094" y="3186112"/>
            <a:chExt cx="428631" cy="1557197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E8E7C3B8-8459-42D0-BA94-D64A8056EC52}"/>
                </a:ext>
              </a:extLst>
            </p:cNvPr>
            <p:cNvSpPr/>
            <p:nvPr/>
          </p:nvSpPr>
          <p:spPr>
            <a:xfrm>
              <a:off x="3367098" y="3186112"/>
              <a:ext cx="428627" cy="161925"/>
            </a:xfrm>
            <a:prstGeom prst="rect">
              <a:avLst/>
            </a:prstGeom>
            <a:solidFill>
              <a:srgbClr val="748C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000" dirty="0">
                  <a:latin typeface="Bahnschrift" panose="020B0502040204020203" pitchFamily="34" charset="0"/>
                </a:rPr>
                <a:t>452,54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7E517C13-781F-42DE-8B52-73521033F8B9}"/>
                </a:ext>
              </a:extLst>
            </p:cNvPr>
            <p:cNvSpPr/>
            <p:nvPr/>
          </p:nvSpPr>
          <p:spPr>
            <a:xfrm>
              <a:off x="3367097" y="3467099"/>
              <a:ext cx="428627" cy="161925"/>
            </a:xfrm>
            <a:prstGeom prst="rect">
              <a:avLst/>
            </a:prstGeom>
            <a:solidFill>
              <a:srgbClr val="0168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000" dirty="0">
                  <a:latin typeface="Bahnschrift" panose="020B0502040204020203" pitchFamily="34" charset="0"/>
                </a:rPr>
                <a:t>112,02</a:t>
              </a: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8BDD3496-2CA1-4B86-A150-89DD9094E93C}"/>
                </a:ext>
              </a:extLst>
            </p:cNvPr>
            <p:cNvSpPr/>
            <p:nvPr/>
          </p:nvSpPr>
          <p:spPr>
            <a:xfrm>
              <a:off x="3367096" y="3748086"/>
              <a:ext cx="428627" cy="161925"/>
            </a:xfrm>
            <a:prstGeom prst="rect">
              <a:avLst/>
            </a:prstGeom>
            <a:solidFill>
              <a:srgbClr val="4AA9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000" dirty="0">
                  <a:latin typeface="Bahnschrift" panose="020B0502040204020203" pitchFamily="34" charset="0"/>
                </a:rPr>
                <a:t>270,28</a:t>
              </a: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67A773F-7B3C-4271-B46E-AD33CD8EEAA1}"/>
                </a:ext>
              </a:extLst>
            </p:cNvPr>
            <p:cNvSpPr/>
            <p:nvPr/>
          </p:nvSpPr>
          <p:spPr>
            <a:xfrm>
              <a:off x="3367096" y="4029073"/>
              <a:ext cx="428627" cy="161925"/>
            </a:xfrm>
            <a:prstGeom prst="rect">
              <a:avLst/>
            </a:prstGeom>
            <a:solidFill>
              <a:srgbClr val="FCD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000" dirty="0">
                  <a:latin typeface="Bahnschrift" panose="020B0502040204020203" pitchFamily="34" charset="0"/>
                </a:rPr>
                <a:t>23,84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0F9AE5B8-766B-4EB6-AA88-228F63A882A8}"/>
                </a:ext>
              </a:extLst>
            </p:cNvPr>
            <p:cNvSpPr/>
            <p:nvPr/>
          </p:nvSpPr>
          <p:spPr>
            <a:xfrm>
              <a:off x="3367095" y="4310060"/>
              <a:ext cx="428627" cy="161925"/>
            </a:xfrm>
            <a:prstGeom prst="rect">
              <a:avLst/>
            </a:prstGeom>
            <a:solidFill>
              <a:srgbClr val="6AC1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000" dirty="0">
                  <a:latin typeface="Bahnschrift" panose="020B0502040204020203" pitchFamily="34" charset="0"/>
                </a:rPr>
                <a:t>17,00</a:t>
              </a: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D0C2491E-8DD0-4573-AB60-990ABB8F11EC}"/>
                </a:ext>
              </a:extLst>
            </p:cNvPr>
            <p:cNvSpPr/>
            <p:nvPr/>
          </p:nvSpPr>
          <p:spPr>
            <a:xfrm>
              <a:off x="3367094" y="4581384"/>
              <a:ext cx="428627" cy="161925"/>
            </a:xfrm>
            <a:prstGeom prst="rect">
              <a:avLst/>
            </a:prstGeom>
            <a:solidFill>
              <a:srgbClr val="EE8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000" dirty="0">
                  <a:latin typeface="Bahnschrift" panose="020B0502040204020203" pitchFamily="34" charset="0"/>
                </a:rPr>
                <a:t>379,54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6770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Верхний колонтитул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5603A1D5-5050-4A3D-9D90-1C74B215C6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2" b="90072"/>
          <a:stretch/>
        </p:blipFill>
        <p:spPr>
          <a:xfrm>
            <a:off x="0" y="196719"/>
            <a:ext cx="7569200" cy="641781"/>
          </a:xfrm>
          <a:prstGeom prst="rect">
            <a:avLst/>
          </a:prstGeom>
        </p:spPr>
      </p:pic>
      <p:sp>
        <p:nvSpPr>
          <p:cNvPr id="51" name="(тыс. чел)">
            <a:extLst>
              <a:ext uri="{FF2B5EF4-FFF2-40B4-BE49-F238E27FC236}">
                <a16:creationId xmlns:a16="http://schemas.microsoft.com/office/drawing/2014/main" id="{DF5585A5-61C8-421C-AC7D-0C6B9E576458}"/>
              </a:ext>
            </a:extLst>
          </p:cNvPr>
          <p:cNvSpPr/>
          <p:nvPr/>
        </p:nvSpPr>
        <p:spPr>
          <a:xfrm>
            <a:off x="5122546" y="6444984"/>
            <a:ext cx="72648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00" dirty="0">
                <a:solidFill>
                  <a:srgbClr val="748CA8"/>
                </a:solidFill>
              </a:rPr>
              <a:t>(тыс. человек)</a:t>
            </a:r>
          </a:p>
        </p:txBody>
      </p:sp>
      <p:graphicFrame>
        <p:nvGraphicFramePr>
          <p:cNvPr id="24" name="Диаграмма п. 4 (голубые столбики)">
            <a:extLst>
              <a:ext uri="{FF2B5EF4-FFF2-40B4-BE49-F238E27FC236}">
                <a16:creationId xmlns:a16="http://schemas.microsoft.com/office/drawing/2014/main" id="{E6905A8E-6AE9-4D28-BD36-684282B3C6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5112919"/>
              </p:ext>
            </p:extLst>
          </p:nvPr>
        </p:nvGraphicFramePr>
        <p:xfrm>
          <a:off x="5140008" y="5306221"/>
          <a:ext cx="3877946" cy="1138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Таблица ЮВ_5 (Цифра 52,5 тыс.)">
            <a:extLst>
              <a:ext uri="{FF2B5EF4-FFF2-40B4-BE49-F238E27FC236}">
                <a16:creationId xmlns:a16="http://schemas.microsoft.com/office/drawing/2014/main" id="{E0171B50-8CF9-41AA-98D2-2CC49E6B84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620880"/>
              </p:ext>
            </p:extLst>
          </p:nvPr>
        </p:nvGraphicFramePr>
        <p:xfrm>
          <a:off x="5106035" y="5310766"/>
          <a:ext cx="3694430" cy="243840"/>
        </p:xfrm>
        <a:graphic>
          <a:graphicData uri="http://schemas.openxmlformats.org/drawingml/2006/table">
            <a:tbl>
              <a:tblPr firstRow="1" bandRow="1"/>
              <a:tblGrid>
                <a:gridCol w="696595">
                  <a:extLst>
                    <a:ext uri="{9D8B030D-6E8A-4147-A177-3AD203B41FA5}">
                      <a16:colId xmlns:a16="http://schemas.microsoft.com/office/drawing/2014/main" val="528402014"/>
                    </a:ext>
                  </a:extLst>
                </a:gridCol>
                <a:gridCol w="2997835">
                  <a:extLst>
                    <a:ext uri="{9D8B030D-6E8A-4147-A177-3AD203B41FA5}">
                      <a16:colId xmlns:a16="http://schemas.microsoft.com/office/drawing/2014/main" val="3643062903"/>
                    </a:ext>
                  </a:extLst>
                </a:gridCol>
              </a:tblGrid>
              <a:tr h="22872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1A71A8"/>
                          </a:solidFill>
                          <a:latin typeface="+mn-lt"/>
                        </a:rPr>
                        <a:t>52,5 </a:t>
                      </a:r>
                      <a:r>
                        <a:rPr lang="ru-RU" sz="1050" dirty="0">
                          <a:solidFill>
                            <a:srgbClr val="1A71A8"/>
                          </a:solidFill>
                          <a:latin typeface="+mn-lt"/>
                        </a:rPr>
                        <a:t>тыс.</a:t>
                      </a:r>
                      <a:endParaRPr lang="ru-RU" sz="1600" dirty="0">
                        <a:solidFill>
                          <a:srgbClr val="1A71A8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800" b="0" i="0" kern="1200" dirty="0">
                          <a:solidFill>
                            <a:srgbClr val="748CA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специалистов пройдут обучение в </a:t>
                      </a:r>
                      <a:r>
                        <a:rPr lang="ru-RU" sz="800" b="0" i="0" kern="1200" dirty="0" err="1">
                          <a:solidFill>
                            <a:srgbClr val="748CA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симуляционных</a:t>
                      </a:r>
                      <a:r>
                        <a:rPr lang="ru-RU" sz="800" b="0" i="0" kern="1200" dirty="0">
                          <a:solidFill>
                            <a:srgbClr val="748CA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центрах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800" b="0" i="0" kern="1200" dirty="0">
                          <a:solidFill>
                            <a:srgbClr val="748CA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области перинатологии, неонатологии и педиатрии к концу 2024 г.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7705256"/>
                  </a:ext>
                </a:extLst>
              </a:tr>
            </a:tbl>
          </a:graphicData>
        </a:graphic>
      </p:graphicFrame>
      <p:cxnSp>
        <p:nvCxnSpPr>
          <p:cNvPr id="28" name="Серый отбойник в п.4 ЮВ_5">
            <a:extLst>
              <a:ext uri="{FF2B5EF4-FFF2-40B4-BE49-F238E27FC236}">
                <a16:creationId xmlns:a16="http://schemas.microsoft.com/office/drawing/2014/main" id="{8CD364A7-3FF5-44F8-A227-D6A1937CD0AD}"/>
              </a:ext>
            </a:extLst>
          </p:cNvPr>
          <p:cNvCxnSpPr/>
          <p:nvPr/>
        </p:nvCxnSpPr>
        <p:spPr>
          <a:xfrm>
            <a:off x="5319713" y="5223671"/>
            <a:ext cx="3576637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Диаграмма 4">
            <a:extLst>
              <a:ext uri="{FF2B5EF4-FFF2-40B4-BE49-F238E27FC236}">
                <a16:creationId xmlns:a16="http://schemas.microsoft.com/office/drawing/2014/main" id="{6718F2CB-064A-4FE9-AB0A-6A7CE07C95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4843273"/>
              </p:ext>
            </p:extLst>
          </p:nvPr>
        </p:nvGraphicFramePr>
        <p:xfrm>
          <a:off x="5193667" y="4404221"/>
          <a:ext cx="2860675" cy="88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2" name="Рисунок 4">
            <a:extLst>
              <a:ext uri="{FF2B5EF4-FFF2-40B4-BE49-F238E27FC236}">
                <a16:creationId xmlns:a16="http://schemas.microsoft.com/office/drawing/2014/main" id="{1459F980-0110-4AE4-85F0-75A343CB1D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823" y="4397282"/>
            <a:ext cx="1271322" cy="752541"/>
          </a:xfrm>
          <a:prstGeom prst="rect">
            <a:avLst/>
          </a:prstGeom>
        </p:spPr>
      </p:pic>
      <p:sp>
        <p:nvSpPr>
          <p:cNvPr id="29" name="Заголовок 4">
            <a:extLst>
              <a:ext uri="{FF2B5EF4-FFF2-40B4-BE49-F238E27FC236}">
                <a16:creationId xmlns:a16="http://schemas.microsoft.com/office/drawing/2014/main" id="{67205CE1-EC3B-4869-A1A2-BF8F5ADE22F0}"/>
              </a:ext>
            </a:extLst>
          </p:cNvPr>
          <p:cNvSpPr/>
          <p:nvPr/>
        </p:nvSpPr>
        <p:spPr>
          <a:xfrm>
            <a:off x="5228590" y="414871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b="1" dirty="0">
                <a:solidFill>
                  <a:srgbClr val="006AB1"/>
                </a:solidFill>
              </a:rPr>
              <a:t>СНИЖЕНИЕ МЛАДЕНЧЕСКОЙ СМЕРТНОСТИ</a:t>
            </a:r>
          </a:p>
          <a:p>
            <a:r>
              <a:rPr lang="ru-RU" sz="900" b="1" dirty="0">
                <a:solidFill>
                  <a:srgbClr val="006AB1"/>
                </a:solidFill>
              </a:rPr>
              <a:t>(ДО 4,5 СЛУЧАЯ НА 1 ТЫС. РОДИВШИХСЯ ДЕТЕЙ)</a:t>
            </a:r>
          </a:p>
        </p:txBody>
      </p:sp>
      <p:sp>
        <p:nvSpPr>
          <p:cNvPr id="49" name="Кружок 4">
            <a:extLst>
              <a:ext uri="{FF2B5EF4-FFF2-40B4-BE49-F238E27FC236}">
                <a16:creationId xmlns:a16="http://schemas.microsoft.com/office/drawing/2014/main" id="{526F7368-3E2A-453A-A8F5-65F12ECDF124}"/>
              </a:ext>
            </a:extLst>
          </p:cNvPr>
          <p:cNvSpPr/>
          <p:nvPr/>
        </p:nvSpPr>
        <p:spPr>
          <a:xfrm>
            <a:off x="5081320" y="4209811"/>
            <a:ext cx="162510" cy="16251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66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dirty="0">
                <a:solidFill>
                  <a:srgbClr val="0066AD"/>
                </a:solidFill>
                <a:latin typeface="Bahnschrift" panose="020B0502040204020203" pitchFamily="34" charset="0"/>
              </a:rPr>
              <a:t>4</a:t>
            </a:r>
            <a:endParaRPr lang="ru-RU" sz="900" baseline="60000" dirty="0">
              <a:solidFill>
                <a:srgbClr val="0066AD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34" name="Разделитель 3/4 Вост_4">
            <a:extLst>
              <a:ext uri="{FF2B5EF4-FFF2-40B4-BE49-F238E27FC236}">
                <a16:creationId xmlns:a16="http://schemas.microsoft.com/office/drawing/2014/main" id="{D8B60317-D20E-4162-9448-D5AB183BE080}"/>
              </a:ext>
            </a:extLst>
          </p:cNvPr>
          <p:cNvCxnSpPr/>
          <p:nvPr/>
        </p:nvCxnSpPr>
        <p:spPr>
          <a:xfrm>
            <a:off x="5089048" y="4051300"/>
            <a:ext cx="4037965" cy="0"/>
          </a:xfrm>
          <a:prstGeom prst="line">
            <a:avLst/>
          </a:prstGeom>
          <a:ln w="9525">
            <a:solidFill>
              <a:srgbClr val="0066AD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Текст про 48%">
            <a:extLst>
              <a:ext uri="{FF2B5EF4-FFF2-40B4-BE49-F238E27FC236}">
                <a16:creationId xmlns:a16="http://schemas.microsoft.com/office/drawing/2014/main" id="{69816740-4E5D-410F-9801-346CE5F78E1E}"/>
              </a:ext>
            </a:extLst>
          </p:cNvPr>
          <p:cNvSpPr/>
          <p:nvPr/>
        </p:nvSpPr>
        <p:spPr>
          <a:xfrm>
            <a:off x="6125526" y="2924921"/>
            <a:ext cx="26749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rgbClr val="748CA8"/>
                </a:solidFill>
              </a:rPr>
              <a:t>аудитории граждан старше 18 лет будут охвачены информационно-коммуникационной кампанией, направленной на раннее выявление онкологических заболеваний и повышение приверженности к лечению по основным каналам: телевидение, радио и в информационно-телекоммуникационной сети «Интернет», к концу 2024 г.</a:t>
            </a:r>
          </a:p>
        </p:txBody>
      </p:sp>
      <p:grpSp>
        <p:nvGrpSpPr>
          <p:cNvPr id="50" name="48%">
            <a:extLst>
              <a:ext uri="{FF2B5EF4-FFF2-40B4-BE49-F238E27FC236}">
                <a16:creationId xmlns:a16="http://schemas.microsoft.com/office/drawing/2014/main" id="{7A7C9979-4F0D-415B-B81A-6568D153AB73}"/>
              </a:ext>
            </a:extLst>
          </p:cNvPr>
          <p:cNvGrpSpPr/>
          <p:nvPr/>
        </p:nvGrpSpPr>
        <p:grpSpPr>
          <a:xfrm>
            <a:off x="5300663" y="3115177"/>
            <a:ext cx="679084" cy="447675"/>
            <a:chOff x="5300663" y="2988177"/>
            <a:chExt cx="679084" cy="447675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D64C2006-73DA-48DC-9FAD-05CC2C1BF45A}"/>
                </a:ext>
              </a:extLst>
            </p:cNvPr>
            <p:cNvSpPr/>
            <p:nvPr/>
          </p:nvSpPr>
          <p:spPr>
            <a:xfrm>
              <a:off x="5300663" y="2988177"/>
              <a:ext cx="447675" cy="4476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66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600" dirty="0">
                  <a:solidFill>
                    <a:srgbClr val="0066AD"/>
                  </a:solidFill>
                  <a:latin typeface="Bahnschrift" panose="020B0502040204020203" pitchFamily="34" charset="0"/>
                </a:rPr>
                <a:t>48</a:t>
              </a:r>
              <a:r>
                <a:rPr lang="ru-RU" sz="1100" baseline="60000" dirty="0">
                  <a:solidFill>
                    <a:srgbClr val="0066AD"/>
                  </a:solidFill>
                  <a:latin typeface="Bahnschrift" panose="020B0502040204020203" pitchFamily="34" charset="0"/>
                </a:rPr>
                <a:t>%</a:t>
              </a:r>
              <a:endParaRPr lang="ru-RU" sz="1600" baseline="60000" dirty="0">
                <a:solidFill>
                  <a:srgbClr val="0066AD"/>
                </a:solidFill>
                <a:latin typeface="Bahnschrift" panose="020B0502040204020203" pitchFamily="34" charset="0"/>
              </a:endParaRPr>
            </a:p>
          </p:txBody>
        </p: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63286322-DD26-4E2B-B820-6C56934081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8338" y="3212014"/>
              <a:ext cx="231409" cy="0"/>
            </a:xfrm>
            <a:prstGeom prst="line">
              <a:avLst/>
            </a:prstGeom>
            <a:ln w="9525">
              <a:solidFill>
                <a:srgbClr val="0066AD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5" name="Таблица п. 3 (цифры 1 и 1)">
            <a:extLst>
              <a:ext uri="{FF2B5EF4-FFF2-40B4-BE49-F238E27FC236}">
                <a16:creationId xmlns:a16="http://schemas.microsoft.com/office/drawing/2014/main" id="{484E0443-E8A1-4084-BB92-336C01E39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03802"/>
              </p:ext>
            </p:extLst>
          </p:nvPr>
        </p:nvGraphicFramePr>
        <p:xfrm>
          <a:off x="5228590" y="2294911"/>
          <a:ext cx="3518536" cy="538925"/>
        </p:xfrm>
        <a:graphic>
          <a:graphicData uri="http://schemas.openxmlformats.org/drawingml/2006/table">
            <a:tbl>
              <a:tblPr firstRow="1" bandRow="1"/>
              <a:tblGrid>
                <a:gridCol w="516256">
                  <a:extLst>
                    <a:ext uri="{9D8B030D-6E8A-4147-A177-3AD203B41FA5}">
                      <a16:colId xmlns:a16="http://schemas.microsoft.com/office/drawing/2014/main" val="528402014"/>
                    </a:ext>
                  </a:extLst>
                </a:gridCol>
                <a:gridCol w="3002280">
                  <a:extLst>
                    <a:ext uri="{9D8B030D-6E8A-4147-A177-3AD203B41FA5}">
                      <a16:colId xmlns:a16="http://schemas.microsoft.com/office/drawing/2014/main" val="3643062903"/>
                    </a:ext>
                  </a:extLst>
                </a:gridCol>
              </a:tblGrid>
              <a:tr h="22872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1A71A8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800" b="0" i="0" kern="1200" dirty="0">
                          <a:solidFill>
                            <a:srgbClr val="748CA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амбулаторной онкологической помощи будут организованы в 85 субъектах РФ к концу 2024 г.</a:t>
                      </a:r>
                      <a:endParaRPr lang="ru-RU" sz="100" dirty="0">
                        <a:solidFill>
                          <a:srgbClr val="748CA8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7705256"/>
                  </a:ext>
                </a:extLst>
              </a:tr>
              <a:tr h="24602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1A71A8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800" b="0" i="0" kern="1200" dirty="0">
                          <a:solidFill>
                            <a:srgbClr val="748CA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региональных медицинских организаций, оказывающих помощь больным онкологическими заболеваниями (диспансеров/больниц), будут переоснащены медицинским оборудованием к концу 2024 г.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472397"/>
                  </a:ext>
                </a:extLst>
              </a:tr>
            </a:tbl>
          </a:graphicData>
        </a:graphic>
      </p:graphicFrame>
      <p:cxnSp>
        <p:nvCxnSpPr>
          <p:cNvPr id="41" name="Серый отбойник в п.3 СВ_2">
            <a:extLst>
              <a:ext uri="{FF2B5EF4-FFF2-40B4-BE49-F238E27FC236}">
                <a16:creationId xmlns:a16="http://schemas.microsoft.com/office/drawing/2014/main" id="{AEB29A8C-2A71-49E3-BD01-8460096CB791}"/>
              </a:ext>
            </a:extLst>
          </p:cNvPr>
          <p:cNvCxnSpPr/>
          <p:nvPr/>
        </p:nvCxnSpPr>
        <p:spPr>
          <a:xfrm>
            <a:off x="5287963" y="2135534"/>
            <a:ext cx="3576637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Диаграмма 3">
            <a:extLst>
              <a:ext uri="{FF2B5EF4-FFF2-40B4-BE49-F238E27FC236}">
                <a16:creationId xmlns:a16="http://schemas.microsoft.com/office/drawing/2014/main" id="{8046E6DE-5770-4F15-A8D8-571D06CD9C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7452884"/>
              </p:ext>
            </p:extLst>
          </p:nvPr>
        </p:nvGraphicFramePr>
        <p:xfrm>
          <a:off x="5156042" y="1211109"/>
          <a:ext cx="2860675" cy="88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43" name="Рисунок 3">
            <a:extLst>
              <a:ext uri="{FF2B5EF4-FFF2-40B4-BE49-F238E27FC236}">
                <a16:creationId xmlns:a16="http://schemas.microsoft.com/office/drawing/2014/main" id="{EF6B40E3-737E-4D6B-8294-DB085C2065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928" y="1263198"/>
            <a:ext cx="1222422" cy="679557"/>
          </a:xfrm>
          <a:prstGeom prst="rect">
            <a:avLst/>
          </a:prstGeom>
        </p:spPr>
      </p:pic>
      <p:sp>
        <p:nvSpPr>
          <p:cNvPr id="39" name="Заголовок 3">
            <a:extLst>
              <a:ext uri="{FF2B5EF4-FFF2-40B4-BE49-F238E27FC236}">
                <a16:creationId xmlns:a16="http://schemas.microsoft.com/office/drawing/2014/main" id="{682ED9FF-BA84-40DA-BB77-CE3AB297827D}"/>
              </a:ext>
            </a:extLst>
          </p:cNvPr>
          <p:cNvSpPr/>
          <p:nvPr/>
        </p:nvSpPr>
        <p:spPr>
          <a:xfrm>
            <a:off x="5178108" y="88072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b="1" dirty="0">
                <a:solidFill>
                  <a:srgbClr val="006AB1"/>
                </a:solidFill>
              </a:rPr>
              <a:t>СНИЖЕНИЕ СМЕРТНОСТИ ОТ НОВООБРАЗОВАНИЙ, В ТОМ ЧИСЛЕ</a:t>
            </a:r>
          </a:p>
          <a:p>
            <a:r>
              <a:rPr lang="ru-RU" sz="900" b="1" dirty="0">
                <a:solidFill>
                  <a:srgbClr val="006AB1"/>
                </a:solidFill>
              </a:rPr>
              <a:t>ОТ ЗЛОКАЧЕСТВЕННЫХ (ДО 185 СЛУЧАЕВ НА 100 ТЫС. ЧЕЛОВЕК)</a:t>
            </a:r>
          </a:p>
        </p:txBody>
      </p:sp>
      <p:sp>
        <p:nvSpPr>
          <p:cNvPr id="48" name="Кружок 3">
            <a:extLst>
              <a:ext uri="{FF2B5EF4-FFF2-40B4-BE49-F238E27FC236}">
                <a16:creationId xmlns:a16="http://schemas.microsoft.com/office/drawing/2014/main" id="{126338D3-F8D8-4B99-B387-0FDADA1F0841}"/>
              </a:ext>
            </a:extLst>
          </p:cNvPr>
          <p:cNvSpPr/>
          <p:nvPr/>
        </p:nvSpPr>
        <p:spPr>
          <a:xfrm>
            <a:off x="5031157" y="933839"/>
            <a:ext cx="162510" cy="16251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66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dirty="0">
                <a:solidFill>
                  <a:srgbClr val="0066AD"/>
                </a:solidFill>
                <a:latin typeface="Bahnschrift" panose="020B0502040204020203" pitchFamily="34" charset="0"/>
              </a:rPr>
              <a:t>3</a:t>
            </a:r>
            <a:endParaRPr lang="ru-RU" sz="900" baseline="60000" dirty="0">
              <a:solidFill>
                <a:srgbClr val="0066AD"/>
              </a:solidFill>
              <a:latin typeface="Bahnschrift" panose="020B0502040204020203" pitchFamily="34" charset="0"/>
            </a:endParaRPr>
          </a:p>
        </p:txBody>
      </p:sp>
      <p:graphicFrame>
        <p:nvGraphicFramePr>
          <p:cNvPr id="23" name="Таблица ЮЗ_7 (цифра 1)">
            <a:extLst>
              <a:ext uri="{FF2B5EF4-FFF2-40B4-BE49-F238E27FC236}">
                <a16:creationId xmlns:a16="http://schemas.microsoft.com/office/drawing/2014/main" id="{9BEF4CD0-44FC-4493-9A17-91B5E4B219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231615"/>
              </p:ext>
            </p:extLst>
          </p:nvPr>
        </p:nvGraphicFramePr>
        <p:xfrm>
          <a:off x="438785" y="5957590"/>
          <a:ext cx="2371090" cy="228725"/>
        </p:xfrm>
        <a:graphic>
          <a:graphicData uri="http://schemas.openxmlformats.org/drawingml/2006/table">
            <a:tbl>
              <a:tblPr firstRow="1" bandRow="1"/>
              <a:tblGrid>
                <a:gridCol w="356553">
                  <a:extLst>
                    <a:ext uri="{9D8B030D-6E8A-4147-A177-3AD203B41FA5}">
                      <a16:colId xmlns:a16="http://schemas.microsoft.com/office/drawing/2014/main" val="528402014"/>
                    </a:ext>
                  </a:extLst>
                </a:gridCol>
                <a:gridCol w="2014537">
                  <a:extLst>
                    <a:ext uri="{9D8B030D-6E8A-4147-A177-3AD203B41FA5}">
                      <a16:colId xmlns:a16="http://schemas.microsoft.com/office/drawing/2014/main" val="3643062903"/>
                    </a:ext>
                  </a:extLst>
                </a:gridCol>
              </a:tblGrid>
              <a:tr h="228725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43527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F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800" b="0" i="0" kern="1200" dirty="0">
                          <a:solidFill>
                            <a:srgbClr val="43527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региональный сосудистый центр</a:t>
                      </a:r>
                      <a:endParaRPr lang="ru-RU" sz="100" dirty="0">
                        <a:solidFill>
                          <a:srgbClr val="43527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7705256"/>
                  </a:ext>
                </a:extLst>
              </a:tr>
            </a:tbl>
          </a:graphicData>
        </a:graphic>
      </p:graphicFrame>
      <p:sp>
        <p:nvSpPr>
          <p:cNvPr id="22" name="Текст п.2 внизу ЮЗ_7">
            <a:extLst>
              <a:ext uri="{FF2B5EF4-FFF2-40B4-BE49-F238E27FC236}">
                <a16:creationId xmlns:a16="http://schemas.microsoft.com/office/drawing/2014/main" id="{D64DD4D8-7D0E-4262-805D-6C9970D8C461}"/>
              </a:ext>
            </a:extLst>
          </p:cNvPr>
          <p:cNvSpPr/>
          <p:nvPr/>
        </p:nvSpPr>
        <p:spPr>
          <a:xfrm>
            <a:off x="343535" y="5530982"/>
            <a:ext cx="376174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>
                <a:solidFill>
                  <a:srgbClr val="1A71A8"/>
                </a:solidFill>
              </a:rPr>
              <a:t>В течение 2019-2024 гг. будут переоснащены, в том числе оборудованием для проведения</a:t>
            </a:r>
          </a:p>
          <a:p>
            <a:r>
              <a:rPr lang="ru-RU" sz="700" dirty="0" err="1">
                <a:solidFill>
                  <a:srgbClr val="1A71A8"/>
                </a:solidFill>
              </a:rPr>
              <a:t>рентгенэндоваскулярных</a:t>
            </a:r>
            <a:r>
              <a:rPr lang="ru-RU" sz="700" dirty="0">
                <a:solidFill>
                  <a:srgbClr val="1A71A8"/>
                </a:solidFill>
              </a:rPr>
              <a:t> методов лечения: </a:t>
            </a:r>
            <a:br>
              <a:rPr lang="ru-RU" sz="800" dirty="0"/>
            </a:br>
            <a:endParaRPr lang="ru-RU" sz="700" dirty="0">
              <a:solidFill>
                <a:srgbClr val="1A71A8"/>
              </a:solidFill>
            </a:endParaRPr>
          </a:p>
        </p:txBody>
      </p:sp>
      <p:graphicFrame>
        <p:nvGraphicFramePr>
          <p:cNvPr id="19" name="Диаграмма 2">
            <a:extLst>
              <a:ext uri="{FF2B5EF4-FFF2-40B4-BE49-F238E27FC236}">
                <a16:creationId xmlns:a16="http://schemas.microsoft.com/office/drawing/2014/main" id="{404ADEE8-2302-447E-B957-CE7D9242F2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4882711"/>
              </p:ext>
            </p:extLst>
          </p:nvPr>
        </p:nvGraphicFramePr>
        <p:xfrm>
          <a:off x="354965" y="4585544"/>
          <a:ext cx="2860675" cy="88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21" name="Рисунок 2">
            <a:extLst>
              <a:ext uri="{FF2B5EF4-FFF2-40B4-BE49-F238E27FC236}">
                <a16:creationId xmlns:a16="http://schemas.microsoft.com/office/drawing/2014/main" id="{92CB7A7A-2143-4407-88BA-433281C072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961" y="4619245"/>
            <a:ext cx="1205058" cy="708405"/>
          </a:xfrm>
          <a:prstGeom prst="rect">
            <a:avLst/>
          </a:prstGeom>
        </p:spPr>
      </p:pic>
      <p:sp>
        <p:nvSpPr>
          <p:cNvPr id="18" name="Заголовок 2">
            <a:extLst>
              <a:ext uri="{FF2B5EF4-FFF2-40B4-BE49-F238E27FC236}">
                <a16:creationId xmlns:a16="http://schemas.microsoft.com/office/drawing/2014/main" id="{585EF349-C291-46E9-9AE1-B3FF260E46A2}"/>
              </a:ext>
            </a:extLst>
          </p:cNvPr>
          <p:cNvSpPr/>
          <p:nvPr/>
        </p:nvSpPr>
        <p:spPr>
          <a:xfrm>
            <a:off x="343535" y="43090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b="1" dirty="0">
                <a:solidFill>
                  <a:srgbClr val="006AB1"/>
                </a:solidFill>
              </a:rPr>
              <a:t>СНИЖЕНИЕ СМЕРТНОСТИ ОТ БОЛЕЗНЕЙ СИСТЕМЫ КРОВООБРАЩЕНИЯ</a:t>
            </a:r>
          </a:p>
          <a:p>
            <a:r>
              <a:rPr lang="ru-RU" sz="900" b="1" dirty="0">
                <a:solidFill>
                  <a:srgbClr val="006AB1"/>
                </a:solidFill>
              </a:rPr>
              <a:t>(ДО 450 СЛУЧАЕВ НА 100 ТЫС. ЧЕЛОВЕК)</a:t>
            </a:r>
          </a:p>
        </p:txBody>
      </p:sp>
      <p:sp>
        <p:nvSpPr>
          <p:cNvPr id="47" name="Кружок 2">
            <a:extLst>
              <a:ext uri="{FF2B5EF4-FFF2-40B4-BE49-F238E27FC236}">
                <a16:creationId xmlns:a16="http://schemas.microsoft.com/office/drawing/2014/main" id="{19C32E73-D7FB-4B47-893C-9ED074461602}"/>
              </a:ext>
            </a:extLst>
          </p:cNvPr>
          <p:cNvSpPr/>
          <p:nvPr/>
        </p:nvSpPr>
        <p:spPr>
          <a:xfrm>
            <a:off x="202774" y="4346768"/>
            <a:ext cx="162510" cy="16251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66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dirty="0">
                <a:solidFill>
                  <a:srgbClr val="0066AD"/>
                </a:solidFill>
                <a:latin typeface="Bahnschrift" panose="020B0502040204020203" pitchFamily="34" charset="0"/>
              </a:rPr>
              <a:t>2</a:t>
            </a:r>
            <a:endParaRPr lang="ru-RU" sz="900" baseline="60000" dirty="0">
              <a:solidFill>
                <a:srgbClr val="0066AD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44" name="Разделитель 1/2 Зап_8">
            <a:extLst>
              <a:ext uri="{FF2B5EF4-FFF2-40B4-BE49-F238E27FC236}">
                <a16:creationId xmlns:a16="http://schemas.microsoft.com/office/drawing/2014/main" id="{5076E825-03D9-4D0E-9097-F95C6FBE8CC4}"/>
              </a:ext>
            </a:extLst>
          </p:cNvPr>
          <p:cNvCxnSpPr>
            <a:cxnSpLocks/>
          </p:cNvCxnSpPr>
          <p:nvPr/>
        </p:nvCxnSpPr>
        <p:spPr>
          <a:xfrm flipH="1">
            <a:off x="0" y="4222750"/>
            <a:ext cx="4037965" cy="0"/>
          </a:xfrm>
          <a:prstGeom prst="line">
            <a:avLst/>
          </a:prstGeom>
          <a:ln w="9525">
            <a:solidFill>
              <a:srgbClr val="0066AD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Диаграмма п.1 (голубые столбики п.1)">
            <a:extLst>
              <a:ext uri="{FF2B5EF4-FFF2-40B4-BE49-F238E27FC236}">
                <a16:creationId xmlns:a16="http://schemas.microsoft.com/office/drawing/2014/main" id="{660ED084-F5C6-404F-9A8A-23E81EBE6D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1437072"/>
              </p:ext>
            </p:extLst>
          </p:nvPr>
        </p:nvGraphicFramePr>
        <p:xfrm>
          <a:off x="343535" y="2993234"/>
          <a:ext cx="3877946" cy="1138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4" name="Таблица п. 1 (цифра 135 тыс.)">
            <a:extLst>
              <a:ext uri="{FF2B5EF4-FFF2-40B4-BE49-F238E27FC236}">
                <a16:creationId xmlns:a16="http://schemas.microsoft.com/office/drawing/2014/main" id="{9B619411-7F11-4974-956C-B4E83AA6D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104912"/>
              </p:ext>
            </p:extLst>
          </p:nvPr>
        </p:nvGraphicFramePr>
        <p:xfrm>
          <a:off x="438785" y="2743839"/>
          <a:ext cx="3518536" cy="243840"/>
        </p:xfrm>
        <a:graphic>
          <a:graphicData uri="http://schemas.openxmlformats.org/drawingml/2006/table">
            <a:tbl>
              <a:tblPr firstRow="1" bandRow="1"/>
              <a:tblGrid>
                <a:gridCol w="696595">
                  <a:extLst>
                    <a:ext uri="{9D8B030D-6E8A-4147-A177-3AD203B41FA5}">
                      <a16:colId xmlns:a16="http://schemas.microsoft.com/office/drawing/2014/main" val="528402014"/>
                    </a:ext>
                  </a:extLst>
                </a:gridCol>
                <a:gridCol w="2821941">
                  <a:extLst>
                    <a:ext uri="{9D8B030D-6E8A-4147-A177-3AD203B41FA5}">
                      <a16:colId xmlns:a16="http://schemas.microsoft.com/office/drawing/2014/main" val="3643062903"/>
                    </a:ext>
                  </a:extLst>
                </a:gridCol>
              </a:tblGrid>
              <a:tr h="22872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1A71A8"/>
                          </a:solidFill>
                          <a:latin typeface="+mn-lt"/>
                        </a:rPr>
                        <a:t>135 </a:t>
                      </a:r>
                      <a:r>
                        <a:rPr lang="ru-RU" sz="1050" dirty="0">
                          <a:solidFill>
                            <a:srgbClr val="1A71A8"/>
                          </a:solidFill>
                          <a:latin typeface="+mn-lt"/>
                        </a:rPr>
                        <a:t>тыс.</a:t>
                      </a:r>
                      <a:endParaRPr lang="ru-RU" sz="1600" dirty="0">
                        <a:solidFill>
                          <a:srgbClr val="1A71A8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800" b="1" i="0" kern="1200" dirty="0">
                          <a:solidFill>
                            <a:srgbClr val="1A71A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дистанционных консультаций/консилиумов с применением телемедицинских технологий будет проведено к концу 2024 г.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7705256"/>
                  </a:ext>
                </a:extLst>
              </a:tr>
            </a:tbl>
          </a:graphicData>
        </a:graphic>
      </p:graphicFrame>
      <p:graphicFrame>
        <p:nvGraphicFramePr>
          <p:cNvPr id="13" name="Таблица п.1 (цифра 6)">
            <a:extLst>
              <a:ext uri="{FF2B5EF4-FFF2-40B4-BE49-F238E27FC236}">
                <a16:creationId xmlns:a16="http://schemas.microsoft.com/office/drawing/2014/main" id="{71440435-EC65-43A4-864F-4716189F27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78206"/>
              </p:ext>
            </p:extLst>
          </p:nvPr>
        </p:nvGraphicFramePr>
        <p:xfrm>
          <a:off x="438785" y="2158863"/>
          <a:ext cx="3518536" cy="491643"/>
        </p:xfrm>
        <a:graphic>
          <a:graphicData uri="http://schemas.openxmlformats.org/drawingml/2006/table">
            <a:tbl>
              <a:tblPr firstRow="1" bandRow="1"/>
              <a:tblGrid>
                <a:gridCol w="516256">
                  <a:extLst>
                    <a:ext uri="{9D8B030D-6E8A-4147-A177-3AD203B41FA5}">
                      <a16:colId xmlns:a16="http://schemas.microsoft.com/office/drawing/2014/main" val="528402014"/>
                    </a:ext>
                  </a:extLst>
                </a:gridCol>
                <a:gridCol w="3002280">
                  <a:extLst>
                    <a:ext uri="{9D8B030D-6E8A-4147-A177-3AD203B41FA5}">
                      <a16:colId xmlns:a16="http://schemas.microsoft.com/office/drawing/2014/main" val="3643062903"/>
                    </a:ext>
                  </a:extLst>
                </a:gridCol>
              </a:tblGrid>
              <a:tr h="49164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1A71A8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800" b="0" i="0" kern="1200" dirty="0">
                          <a:solidFill>
                            <a:srgbClr val="748CA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Областных медицинских организаций внедрят системы контроля качества медицинской помощи, включающие, в том числе, инновационные медицинские технологии и критерии оценки качества медицинской помощи, к концу 2024 г. 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472397"/>
                  </a:ext>
                </a:extLst>
              </a:tr>
            </a:tbl>
          </a:graphicData>
        </a:graphic>
      </p:graphicFrame>
      <p:cxnSp>
        <p:nvCxnSpPr>
          <p:cNvPr id="45" name="Серый отбойник в п.1. СЗ_10">
            <a:extLst>
              <a:ext uri="{FF2B5EF4-FFF2-40B4-BE49-F238E27FC236}">
                <a16:creationId xmlns:a16="http://schemas.microsoft.com/office/drawing/2014/main" id="{0706A57B-9A8A-4D7E-9E0D-2ED0788A106B}"/>
              </a:ext>
            </a:extLst>
          </p:cNvPr>
          <p:cNvCxnSpPr/>
          <p:nvPr/>
        </p:nvCxnSpPr>
        <p:spPr>
          <a:xfrm>
            <a:off x="409734" y="2030519"/>
            <a:ext cx="3576637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Диаграмма 1">
            <a:extLst>
              <a:ext uri="{FF2B5EF4-FFF2-40B4-BE49-F238E27FC236}">
                <a16:creationId xmlns:a16="http://schemas.microsoft.com/office/drawing/2014/main" id="{ED44A827-81D4-47AD-A131-E4D5A3CD7E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7044677"/>
              </p:ext>
            </p:extLst>
          </p:nvPr>
        </p:nvGraphicFramePr>
        <p:xfrm>
          <a:off x="343535" y="1144194"/>
          <a:ext cx="2860675" cy="88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1980804A-6194-4347-96DD-7D601E446BD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173" y="1180693"/>
            <a:ext cx="1197102" cy="709038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45A4E5B-B871-4D0A-A37B-B5CF50D31A65}"/>
              </a:ext>
            </a:extLst>
          </p:cNvPr>
          <p:cNvSpPr/>
          <p:nvPr/>
        </p:nvSpPr>
        <p:spPr>
          <a:xfrm>
            <a:off x="352425" y="90041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b="1" dirty="0">
                <a:solidFill>
                  <a:srgbClr val="006AB1"/>
                </a:solidFill>
              </a:rPr>
              <a:t>СНИЖЕНИЕ СМЕРТНОСТИ НАСЕЛЕНИЯ ТРУДОСПОСОБНОГО ВОЗРАСТА</a:t>
            </a:r>
          </a:p>
          <a:p>
            <a:r>
              <a:rPr lang="ru-RU" sz="900" b="1" dirty="0">
                <a:solidFill>
                  <a:srgbClr val="006AB1"/>
                </a:solidFill>
              </a:rPr>
              <a:t>(ДО 350 СЛУЧАЕВ НА 100 ТЫС. НАСЕЛЕНИЯ)</a:t>
            </a:r>
          </a:p>
        </p:txBody>
      </p:sp>
      <p:sp>
        <p:nvSpPr>
          <p:cNvPr id="46" name="Кружок 1">
            <a:extLst>
              <a:ext uri="{FF2B5EF4-FFF2-40B4-BE49-F238E27FC236}">
                <a16:creationId xmlns:a16="http://schemas.microsoft.com/office/drawing/2014/main" id="{4F259A89-543B-4FDF-9A03-15C1AAE0CC7B}"/>
              </a:ext>
            </a:extLst>
          </p:cNvPr>
          <p:cNvSpPr/>
          <p:nvPr/>
        </p:nvSpPr>
        <p:spPr>
          <a:xfrm>
            <a:off x="190684" y="947044"/>
            <a:ext cx="162510" cy="16251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66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dirty="0">
                <a:solidFill>
                  <a:srgbClr val="0066AD"/>
                </a:solidFill>
                <a:latin typeface="Bahnschrift" panose="020B0502040204020203" pitchFamily="34" charset="0"/>
              </a:rPr>
              <a:t>1</a:t>
            </a:r>
            <a:endParaRPr lang="ru-RU" sz="900" baseline="60000" dirty="0">
              <a:solidFill>
                <a:srgbClr val="0066AD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648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База">
            <a:extLst>
              <a:ext uri="{FF2B5EF4-FFF2-40B4-BE49-F238E27FC236}">
                <a16:creationId xmlns:a16="http://schemas.microsoft.com/office/drawing/2014/main" id="{C7B193B6-912B-47BA-B51C-D4CBE0204046}"/>
              </a:ext>
            </a:extLst>
          </p:cNvPr>
          <p:cNvGrpSpPr/>
          <p:nvPr/>
        </p:nvGrpSpPr>
        <p:grpSpPr>
          <a:xfrm>
            <a:off x="0" y="196719"/>
            <a:ext cx="9144000" cy="6464561"/>
            <a:chOff x="0" y="196719"/>
            <a:chExt cx="9144000" cy="6464561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7BA1D64A-8A37-46D8-B8EE-5CE33BFB0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96719"/>
              <a:ext cx="9144000" cy="6464561"/>
            </a:xfrm>
            <a:prstGeom prst="rect">
              <a:avLst/>
            </a:prstGeom>
          </p:spPr>
        </p:pic>
        <p:sp>
          <p:nvSpPr>
            <p:cNvPr id="29" name="Заплатка СВ_2">
              <a:extLst>
                <a:ext uri="{FF2B5EF4-FFF2-40B4-BE49-F238E27FC236}">
                  <a16:creationId xmlns:a16="http://schemas.microsoft.com/office/drawing/2014/main" id="{CDCF9F82-1757-48DE-86A6-04A084B0F11A}"/>
                </a:ext>
              </a:extLst>
            </p:cNvPr>
            <p:cNvSpPr/>
            <p:nvPr/>
          </p:nvSpPr>
          <p:spPr>
            <a:xfrm>
              <a:off x="7366000" y="292100"/>
              <a:ext cx="1778000" cy="3937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3160">
            <a:extLst>
              <a:ext uri="{FF2B5EF4-FFF2-40B4-BE49-F238E27FC236}">
                <a16:creationId xmlns:a16="http://schemas.microsoft.com/office/drawing/2014/main" id="{B41FEED8-F737-4E9D-812E-1FCD2CC6557F}"/>
              </a:ext>
            </a:extLst>
          </p:cNvPr>
          <p:cNvSpPr/>
          <p:nvPr/>
        </p:nvSpPr>
        <p:spPr>
          <a:xfrm>
            <a:off x="5298280" y="5645918"/>
            <a:ext cx="625078" cy="157162"/>
          </a:xfrm>
          <a:prstGeom prst="rect">
            <a:avLst/>
          </a:prstGeom>
          <a:solidFill>
            <a:srgbClr val="F2F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>
                <a:solidFill>
                  <a:srgbClr val="0063A5"/>
                </a:solidFill>
                <a:latin typeface="Bahnschrift" panose="020B0502040204020203" pitchFamily="34" charset="0"/>
              </a:rPr>
              <a:t>3160</a:t>
            </a:r>
          </a:p>
        </p:txBody>
      </p:sp>
      <p:grpSp>
        <p:nvGrpSpPr>
          <p:cNvPr id="22" name="500">
            <a:extLst>
              <a:ext uri="{FF2B5EF4-FFF2-40B4-BE49-F238E27FC236}">
                <a16:creationId xmlns:a16="http://schemas.microsoft.com/office/drawing/2014/main" id="{ADF9A0E3-1E5D-45FF-AF3B-252DC6CCA576}"/>
              </a:ext>
            </a:extLst>
          </p:cNvPr>
          <p:cNvGrpSpPr/>
          <p:nvPr/>
        </p:nvGrpSpPr>
        <p:grpSpPr>
          <a:xfrm>
            <a:off x="7011163" y="4569842"/>
            <a:ext cx="554862" cy="447675"/>
            <a:chOff x="5300663" y="2988177"/>
            <a:chExt cx="554862" cy="447675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7075AE2F-D5A3-4F27-9346-154414965AD8}"/>
                </a:ext>
              </a:extLst>
            </p:cNvPr>
            <p:cNvSpPr/>
            <p:nvPr/>
          </p:nvSpPr>
          <p:spPr>
            <a:xfrm>
              <a:off x="5300663" y="2988177"/>
              <a:ext cx="447675" cy="4476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66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400" dirty="0">
                  <a:solidFill>
                    <a:srgbClr val="0066AD"/>
                  </a:solidFill>
                  <a:latin typeface="Bahnschrift" panose="020B0502040204020203" pitchFamily="34" charset="0"/>
                </a:rPr>
                <a:t>0</a:t>
              </a:r>
              <a:endParaRPr lang="ru-RU" sz="1400" baseline="60000" dirty="0">
                <a:solidFill>
                  <a:srgbClr val="0066AD"/>
                </a:solidFill>
                <a:latin typeface="Bahnschrift" panose="020B0502040204020203" pitchFamily="34" charset="0"/>
              </a:endParaRPr>
            </a:p>
          </p:txBody>
        </p: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96A24CB3-385E-47D8-8257-3E4AD18575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8339" y="3212014"/>
              <a:ext cx="107186" cy="0"/>
            </a:xfrm>
            <a:prstGeom prst="line">
              <a:avLst/>
            </a:prstGeom>
            <a:ln w="9525">
              <a:solidFill>
                <a:srgbClr val="0066AD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">
            <a:extLst>
              <a:ext uri="{FF2B5EF4-FFF2-40B4-BE49-F238E27FC236}">
                <a16:creationId xmlns:a16="http://schemas.microsoft.com/office/drawing/2014/main" id="{0083BED8-432E-4B13-8C90-B98389AE5A61}"/>
              </a:ext>
            </a:extLst>
          </p:cNvPr>
          <p:cNvGrpSpPr/>
          <p:nvPr/>
        </p:nvGrpSpPr>
        <p:grpSpPr>
          <a:xfrm>
            <a:off x="5249038" y="4563492"/>
            <a:ext cx="554862" cy="447675"/>
            <a:chOff x="5300663" y="2988177"/>
            <a:chExt cx="554862" cy="447675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5C88056D-D588-4A98-BFA4-8ABC36DBB3C8}"/>
                </a:ext>
              </a:extLst>
            </p:cNvPr>
            <p:cNvSpPr/>
            <p:nvPr/>
          </p:nvSpPr>
          <p:spPr>
            <a:xfrm>
              <a:off x="5300663" y="2988177"/>
              <a:ext cx="447675" cy="4476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66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600" dirty="0">
                  <a:solidFill>
                    <a:srgbClr val="0066AD"/>
                  </a:solidFill>
                  <a:latin typeface="Bahnschrift" panose="020B0502040204020203" pitchFamily="34" charset="0"/>
                </a:rPr>
                <a:t>1</a:t>
              </a:r>
              <a:endParaRPr lang="ru-RU" sz="1600" baseline="60000" dirty="0">
                <a:solidFill>
                  <a:srgbClr val="0066AD"/>
                </a:solidFill>
                <a:latin typeface="Bahnschrift" panose="020B0502040204020203" pitchFamily="34" charset="0"/>
              </a:endParaRPr>
            </a:p>
          </p:txBody>
        </p: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9A9B47EC-CAAE-496A-954D-F1654C8969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8339" y="3212014"/>
              <a:ext cx="107186" cy="0"/>
            </a:xfrm>
            <a:prstGeom prst="line">
              <a:avLst/>
            </a:prstGeom>
            <a:ln w="9525">
              <a:solidFill>
                <a:srgbClr val="0066AD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5" name="Диаграмма 5,3">
            <a:extLst>
              <a:ext uri="{FF2B5EF4-FFF2-40B4-BE49-F238E27FC236}">
                <a16:creationId xmlns:a16="http://schemas.microsoft.com/office/drawing/2014/main" id="{E52871BC-1986-49D6-B7D0-8C73EB1A07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9942560"/>
              </p:ext>
            </p:extLst>
          </p:nvPr>
        </p:nvGraphicFramePr>
        <p:xfrm>
          <a:off x="5046345" y="3533339"/>
          <a:ext cx="2860675" cy="88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7" name="Рисунок 5,3">
            <a:extLst>
              <a:ext uri="{FF2B5EF4-FFF2-40B4-BE49-F238E27FC236}">
                <a16:creationId xmlns:a16="http://schemas.microsoft.com/office/drawing/2014/main" id="{0AB1A6AF-ED2E-4B9C-93DB-37F90202FC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088" y="3624525"/>
            <a:ext cx="1216850" cy="703951"/>
          </a:xfrm>
          <a:prstGeom prst="rect">
            <a:avLst/>
          </a:prstGeom>
        </p:spPr>
      </p:pic>
      <p:graphicFrame>
        <p:nvGraphicFramePr>
          <p:cNvPr id="17" name="Диаграмма (аккредитация)">
            <a:extLst>
              <a:ext uri="{FF2B5EF4-FFF2-40B4-BE49-F238E27FC236}">
                <a16:creationId xmlns:a16="http://schemas.microsoft.com/office/drawing/2014/main" id="{D5A4067D-62F4-4854-BA1A-07F24EEEF1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4886497"/>
              </p:ext>
            </p:extLst>
          </p:nvPr>
        </p:nvGraphicFramePr>
        <p:xfrm>
          <a:off x="5200650" y="2004571"/>
          <a:ext cx="3943350" cy="885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2704">
            <a:extLst>
              <a:ext uri="{FF2B5EF4-FFF2-40B4-BE49-F238E27FC236}">
                <a16:creationId xmlns:a16="http://schemas.microsoft.com/office/drawing/2014/main" id="{05C927E8-8AA4-42E4-946C-EB883578E93A}"/>
              </a:ext>
            </a:extLst>
          </p:cNvPr>
          <p:cNvSpPr/>
          <p:nvPr/>
        </p:nvSpPr>
        <p:spPr>
          <a:xfrm>
            <a:off x="5242325" y="1510676"/>
            <a:ext cx="688179" cy="157162"/>
          </a:xfrm>
          <a:prstGeom prst="rect">
            <a:avLst/>
          </a:prstGeom>
          <a:solidFill>
            <a:srgbClr val="F2F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>
                <a:solidFill>
                  <a:srgbClr val="0063A5"/>
                </a:solidFill>
                <a:latin typeface="Bahnschrift" panose="020B0502040204020203" pitchFamily="34" charset="0"/>
              </a:rPr>
              <a:t>2704</a:t>
            </a:r>
          </a:p>
        </p:txBody>
      </p:sp>
      <p:sp>
        <p:nvSpPr>
          <p:cNvPr id="14" name="2297">
            <a:extLst>
              <a:ext uri="{FF2B5EF4-FFF2-40B4-BE49-F238E27FC236}">
                <a16:creationId xmlns:a16="http://schemas.microsoft.com/office/drawing/2014/main" id="{B16B8DA4-52CD-4B27-A5EB-977602995F4C}"/>
              </a:ext>
            </a:extLst>
          </p:cNvPr>
          <p:cNvSpPr/>
          <p:nvPr/>
        </p:nvSpPr>
        <p:spPr>
          <a:xfrm>
            <a:off x="5239943" y="984873"/>
            <a:ext cx="688179" cy="157162"/>
          </a:xfrm>
          <a:prstGeom prst="rect">
            <a:avLst/>
          </a:prstGeom>
          <a:solidFill>
            <a:srgbClr val="F2F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>
                <a:solidFill>
                  <a:srgbClr val="0063A5"/>
                </a:solidFill>
                <a:latin typeface="Bahnschrift" panose="020B0502040204020203" pitchFamily="34" charset="0"/>
              </a:rPr>
              <a:t>2297</a:t>
            </a:r>
            <a:endParaRPr lang="ru-RU" sz="1200" dirty="0">
              <a:solidFill>
                <a:srgbClr val="0063A5"/>
              </a:solidFill>
              <a:latin typeface="Bahnschrift" panose="020B0502040204020203" pitchFamily="34" charset="0"/>
            </a:endParaRPr>
          </a:p>
        </p:txBody>
      </p:sp>
      <p:graphicFrame>
        <p:nvGraphicFramePr>
          <p:cNvPr id="10" name="Диаграмма 5,2">
            <a:extLst>
              <a:ext uri="{FF2B5EF4-FFF2-40B4-BE49-F238E27FC236}">
                <a16:creationId xmlns:a16="http://schemas.microsoft.com/office/drawing/2014/main" id="{EB7E1125-96C3-40E0-B3E7-7320EC428D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7856582"/>
              </p:ext>
            </p:extLst>
          </p:nvPr>
        </p:nvGraphicFramePr>
        <p:xfrm>
          <a:off x="375284" y="5398922"/>
          <a:ext cx="2860675" cy="88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2" name="Рисунок 5,2">
            <a:extLst>
              <a:ext uri="{FF2B5EF4-FFF2-40B4-BE49-F238E27FC236}">
                <a16:creationId xmlns:a16="http://schemas.microsoft.com/office/drawing/2014/main" id="{E9D7ACB8-7910-4925-B3CD-EBE9A2770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37" y="5425742"/>
            <a:ext cx="1300226" cy="764716"/>
          </a:xfrm>
          <a:prstGeom prst="rect">
            <a:avLst/>
          </a:prstGeom>
        </p:spPr>
      </p:pic>
      <p:graphicFrame>
        <p:nvGraphicFramePr>
          <p:cNvPr id="7" name="Диаграмма 5,1">
            <a:extLst>
              <a:ext uri="{FF2B5EF4-FFF2-40B4-BE49-F238E27FC236}">
                <a16:creationId xmlns:a16="http://schemas.microsoft.com/office/drawing/2014/main" id="{7486909E-CEC5-4C19-8BAC-C9208B780A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2376636"/>
              </p:ext>
            </p:extLst>
          </p:nvPr>
        </p:nvGraphicFramePr>
        <p:xfrm>
          <a:off x="375285" y="3141309"/>
          <a:ext cx="2860675" cy="88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9" name="Рисунок 5,1">
            <a:extLst>
              <a:ext uri="{FF2B5EF4-FFF2-40B4-BE49-F238E27FC236}">
                <a16:creationId xmlns:a16="http://schemas.microsoft.com/office/drawing/2014/main" id="{6B6AAA86-0CA5-423E-BBEF-1A87DBA385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864" y="3221237"/>
            <a:ext cx="1225296" cy="726468"/>
          </a:xfrm>
          <a:prstGeom prst="rect">
            <a:avLst/>
          </a:prstGeom>
        </p:spPr>
      </p:pic>
      <p:sp>
        <p:nvSpPr>
          <p:cNvPr id="6" name="1.300 тыс.">
            <a:extLst>
              <a:ext uri="{FF2B5EF4-FFF2-40B4-BE49-F238E27FC236}">
                <a16:creationId xmlns:a16="http://schemas.microsoft.com/office/drawing/2014/main" id="{69395D91-BD02-4048-834A-39A1B5DF20EC}"/>
              </a:ext>
            </a:extLst>
          </p:cNvPr>
          <p:cNvSpPr/>
          <p:nvPr/>
        </p:nvSpPr>
        <p:spPr>
          <a:xfrm>
            <a:off x="1202533" y="1957387"/>
            <a:ext cx="688179" cy="157162"/>
          </a:xfrm>
          <a:prstGeom prst="rect">
            <a:avLst/>
          </a:prstGeom>
          <a:solidFill>
            <a:srgbClr val="F2F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50" dirty="0">
                <a:solidFill>
                  <a:srgbClr val="0063A5"/>
                </a:solidFill>
                <a:latin typeface="Bahnschrift" panose="020B0502040204020203" pitchFamily="34" charset="0"/>
              </a:rPr>
              <a:t>1,300</a:t>
            </a:r>
            <a:r>
              <a:rPr lang="ru-RU" sz="800" dirty="0">
                <a:solidFill>
                  <a:srgbClr val="0063A5"/>
                </a:solidFill>
                <a:latin typeface="Bahnschrift" panose="020B0502040204020203" pitchFamily="34" charset="0"/>
              </a:rPr>
              <a:t> тыс.</a:t>
            </a:r>
            <a:endParaRPr lang="ru-RU" sz="1000" dirty="0">
              <a:solidFill>
                <a:srgbClr val="0063A5"/>
              </a:solidFill>
              <a:latin typeface="Bahnschrift" panose="020B0502040204020203" pitchFamily="34" charset="0"/>
            </a:endParaRPr>
          </a:p>
        </p:txBody>
      </p:sp>
      <p:graphicFrame>
        <p:nvGraphicFramePr>
          <p:cNvPr id="4" name="Таблица СЗ_11">
            <a:extLst>
              <a:ext uri="{FF2B5EF4-FFF2-40B4-BE49-F238E27FC236}">
                <a16:creationId xmlns:a16="http://schemas.microsoft.com/office/drawing/2014/main" id="{365F45B7-442C-4C42-849B-E449304539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526397"/>
              </p:ext>
            </p:extLst>
          </p:nvPr>
        </p:nvGraphicFramePr>
        <p:xfrm>
          <a:off x="375285" y="930627"/>
          <a:ext cx="3606165" cy="959121"/>
        </p:xfrm>
        <a:graphic>
          <a:graphicData uri="http://schemas.openxmlformats.org/drawingml/2006/table">
            <a:tbl>
              <a:tblPr firstRow="1" bandRow="1"/>
              <a:tblGrid>
                <a:gridCol w="477767">
                  <a:extLst>
                    <a:ext uri="{9D8B030D-6E8A-4147-A177-3AD203B41FA5}">
                      <a16:colId xmlns:a16="http://schemas.microsoft.com/office/drawing/2014/main" val="528402014"/>
                    </a:ext>
                  </a:extLst>
                </a:gridCol>
                <a:gridCol w="3128398">
                  <a:extLst>
                    <a:ext uri="{9D8B030D-6E8A-4147-A177-3AD203B41FA5}">
                      <a16:colId xmlns:a16="http://schemas.microsoft.com/office/drawing/2014/main" val="3643062903"/>
                    </a:ext>
                  </a:extLst>
                </a:gridCol>
              </a:tblGrid>
              <a:tr h="28723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1A71A8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0" marT="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700" b="0" i="0" kern="1200" dirty="0">
                          <a:solidFill>
                            <a:srgbClr val="748CA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детских больниц/отделений будет построено/реконструировано к концу 2024 г.</a:t>
                      </a:r>
                      <a:endParaRPr lang="ru-RU" sz="100" dirty="0">
                        <a:solidFill>
                          <a:srgbClr val="748CA8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705256"/>
                  </a:ext>
                </a:extLst>
              </a:tr>
              <a:tr h="3582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1A71A8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0" marT="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700" b="0" i="0" kern="1200" dirty="0">
                          <a:solidFill>
                            <a:srgbClr val="748CA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детских поликлиник / детских поликлинических отделений и медицинских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700" b="0" i="0" kern="1200" dirty="0">
                          <a:solidFill>
                            <a:srgbClr val="748CA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организаций реализуют организационно-планировочные решения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700" b="0" i="0" kern="1200" dirty="0">
                          <a:solidFill>
                            <a:srgbClr val="748CA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внутренних пространств, обеспечивающих комфортность пребывания детей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472397"/>
                  </a:ext>
                </a:extLst>
              </a:tr>
              <a:tr h="31359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1A71A8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0" marT="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700" b="0" i="0" kern="1200" dirty="0">
                          <a:solidFill>
                            <a:srgbClr val="748CA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детских поликлиник / детских поликлинических отделений будут </a:t>
                      </a:r>
                      <a:r>
                        <a:rPr lang="ru-RU" sz="700" b="0" i="0" kern="1200" dirty="0" err="1">
                          <a:solidFill>
                            <a:srgbClr val="748CA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дооснащенымедицинскими</a:t>
                      </a:r>
                      <a:r>
                        <a:rPr lang="ru-RU" sz="700" b="0" i="0" kern="1200" dirty="0">
                          <a:solidFill>
                            <a:srgbClr val="748CA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изделиями к концу 2020 г.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38145"/>
                  </a:ext>
                </a:extLst>
              </a:tr>
            </a:tbl>
          </a:graphicData>
        </a:graphic>
      </p:graphicFrame>
      <p:sp>
        <p:nvSpPr>
          <p:cNvPr id="26" name="3160">
            <a:extLst>
              <a:ext uri="{FF2B5EF4-FFF2-40B4-BE49-F238E27FC236}">
                <a16:creationId xmlns:a16="http://schemas.microsoft.com/office/drawing/2014/main" id="{6A84E186-E854-4ED1-879A-246205672BC1}"/>
              </a:ext>
            </a:extLst>
          </p:cNvPr>
          <p:cNvSpPr/>
          <p:nvPr/>
        </p:nvSpPr>
        <p:spPr>
          <a:xfrm>
            <a:off x="5298280" y="5108052"/>
            <a:ext cx="365127" cy="157162"/>
          </a:xfrm>
          <a:prstGeom prst="rect">
            <a:avLst/>
          </a:prstGeom>
          <a:solidFill>
            <a:srgbClr val="F2F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>
                <a:solidFill>
                  <a:srgbClr val="0063A5"/>
                </a:solidFill>
                <a:latin typeface="Bahnschrift" panose="020B0502040204020203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26664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База">
            <a:extLst>
              <a:ext uri="{FF2B5EF4-FFF2-40B4-BE49-F238E27FC236}">
                <a16:creationId xmlns:a16="http://schemas.microsoft.com/office/drawing/2014/main" id="{03FC6E75-753E-47F9-AA14-933BCEDB1B68}"/>
              </a:ext>
            </a:extLst>
          </p:cNvPr>
          <p:cNvGrpSpPr/>
          <p:nvPr/>
        </p:nvGrpSpPr>
        <p:grpSpPr>
          <a:xfrm>
            <a:off x="0" y="196719"/>
            <a:ext cx="9144000" cy="6464561"/>
            <a:chOff x="0" y="196719"/>
            <a:chExt cx="9144000" cy="6464561"/>
          </a:xfrm>
        </p:grpSpPr>
        <p:pic>
          <p:nvPicPr>
            <p:cNvPr id="3" name="Фон" descr="Изображение выглядит как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526B8C45-EAFC-44AB-AC45-9CD99C5DA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96719"/>
              <a:ext cx="9144000" cy="6464561"/>
            </a:xfrm>
            <a:prstGeom prst="rect">
              <a:avLst/>
            </a:prstGeom>
          </p:spPr>
        </p:pic>
        <p:sp>
          <p:nvSpPr>
            <p:cNvPr id="4" name="Заплатка СВ_2">
              <a:extLst>
                <a:ext uri="{FF2B5EF4-FFF2-40B4-BE49-F238E27FC236}">
                  <a16:creationId xmlns:a16="http://schemas.microsoft.com/office/drawing/2014/main" id="{9ABB3A63-07DD-46DE-94F5-C1A56C6DBEBD}"/>
                </a:ext>
              </a:extLst>
            </p:cNvPr>
            <p:cNvSpPr/>
            <p:nvPr/>
          </p:nvSpPr>
          <p:spPr>
            <a:xfrm>
              <a:off x="7366000" y="292100"/>
              <a:ext cx="1778000" cy="3937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Заплатка (ЮВ_5)">
            <a:extLst>
              <a:ext uri="{FF2B5EF4-FFF2-40B4-BE49-F238E27FC236}">
                <a16:creationId xmlns:a16="http://schemas.microsoft.com/office/drawing/2014/main" id="{51F87E92-1B92-4E40-BE7F-29EBB5DBC510}"/>
              </a:ext>
            </a:extLst>
          </p:cNvPr>
          <p:cNvSpPr/>
          <p:nvPr/>
        </p:nvSpPr>
        <p:spPr>
          <a:xfrm>
            <a:off x="4971377" y="4056993"/>
            <a:ext cx="4172624" cy="2281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Большая картинка">
            <a:extLst>
              <a:ext uri="{FF2B5EF4-FFF2-40B4-BE49-F238E27FC236}">
                <a16:creationId xmlns:a16="http://schemas.microsoft.com/office/drawing/2014/main" id="{FBD61D63-212D-45A3-BB2A-1E9039F06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795" y="4277584"/>
            <a:ext cx="3477687" cy="2044390"/>
          </a:xfrm>
          <a:prstGeom prst="rect">
            <a:avLst/>
          </a:prstGeom>
        </p:spPr>
      </p:pic>
      <p:graphicFrame>
        <p:nvGraphicFramePr>
          <p:cNvPr id="17" name="Диаграмма 8,1">
            <a:extLst>
              <a:ext uri="{FF2B5EF4-FFF2-40B4-BE49-F238E27FC236}">
                <a16:creationId xmlns:a16="http://schemas.microsoft.com/office/drawing/2014/main" id="{5C90E85B-C5E9-4AD5-BF5B-62FC94A8FB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9575450"/>
              </p:ext>
            </p:extLst>
          </p:nvPr>
        </p:nvGraphicFramePr>
        <p:xfrm>
          <a:off x="5189537" y="3054922"/>
          <a:ext cx="2860675" cy="800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9" name="Рисунок 8,1">
            <a:extLst>
              <a:ext uri="{FF2B5EF4-FFF2-40B4-BE49-F238E27FC236}">
                <a16:creationId xmlns:a16="http://schemas.microsoft.com/office/drawing/2014/main" id="{78211BF4-24CB-4986-914F-07603D2478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798" y="3071578"/>
            <a:ext cx="1294552" cy="758947"/>
          </a:xfrm>
          <a:prstGeom prst="rect">
            <a:avLst/>
          </a:prstGeom>
        </p:spPr>
      </p:pic>
      <p:graphicFrame>
        <p:nvGraphicFramePr>
          <p:cNvPr id="15" name="Диаграмма санавиация (СВ_2)">
            <a:extLst>
              <a:ext uri="{FF2B5EF4-FFF2-40B4-BE49-F238E27FC236}">
                <a16:creationId xmlns:a16="http://schemas.microsoft.com/office/drawing/2014/main" id="{9B9AE26E-82D5-4210-A9D0-75500C784D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2509425"/>
              </p:ext>
            </p:extLst>
          </p:nvPr>
        </p:nvGraphicFramePr>
        <p:xfrm>
          <a:off x="5048252" y="1093274"/>
          <a:ext cx="3877946" cy="1138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Заголовок диаграммы по санавиации">
            <a:extLst>
              <a:ext uri="{FF2B5EF4-FFF2-40B4-BE49-F238E27FC236}">
                <a16:creationId xmlns:a16="http://schemas.microsoft.com/office/drawing/2014/main" id="{150B1044-9609-4991-83AC-C622D102912D}"/>
              </a:ext>
            </a:extLst>
          </p:cNvPr>
          <p:cNvSpPr/>
          <p:nvPr/>
        </p:nvSpPr>
        <p:spPr>
          <a:xfrm>
            <a:off x="5095880" y="799786"/>
            <a:ext cx="376713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700" b="1" dirty="0">
                <a:solidFill>
                  <a:srgbClr val="1A71A8"/>
                </a:solidFill>
              </a:rPr>
              <a:t>Число пациентов дополнительно эвакуированных с использованием санитарной авиации </a:t>
            </a:r>
            <a:r>
              <a:rPr lang="ru-RU" sz="700" dirty="0">
                <a:solidFill>
                  <a:srgbClr val="1A71A8"/>
                </a:solidFill>
              </a:rPr>
              <a:t>(чел.)</a:t>
            </a:r>
          </a:p>
        </p:txBody>
      </p:sp>
      <p:graphicFrame>
        <p:nvGraphicFramePr>
          <p:cNvPr id="14" name="Таблица 7,1">
            <a:extLst>
              <a:ext uri="{FF2B5EF4-FFF2-40B4-BE49-F238E27FC236}">
                <a16:creationId xmlns:a16="http://schemas.microsoft.com/office/drawing/2014/main" id="{12272791-9CFC-40A3-93DA-8F0BA7E47C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024325"/>
              </p:ext>
            </p:extLst>
          </p:nvPr>
        </p:nvGraphicFramePr>
        <p:xfrm>
          <a:off x="375285" y="5274331"/>
          <a:ext cx="3797341" cy="1272715"/>
        </p:xfrm>
        <a:graphic>
          <a:graphicData uri="http://schemas.openxmlformats.org/drawingml/2006/table">
            <a:tbl>
              <a:tblPr firstRow="1" bandRow="1"/>
              <a:tblGrid>
                <a:gridCol w="503095">
                  <a:extLst>
                    <a:ext uri="{9D8B030D-6E8A-4147-A177-3AD203B41FA5}">
                      <a16:colId xmlns:a16="http://schemas.microsoft.com/office/drawing/2014/main" val="528402014"/>
                    </a:ext>
                  </a:extLst>
                </a:gridCol>
                <a:gridCol w="3294246">
                  <a:extLst>
                    <a:ext uri="{9D8B030D-6E8A-4147-A177-3AD203B41FA5}">
                      <a16:colId xmlns:a16="http://schemas.microsoft.com/office/drawing/2014/main" val="3643062903"/>
                    </a:ext>
                  </a:extLst>
                </a:gridCol>
              </a:tblGrid>
              <a:tr h="28723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1A71A8"/>
                          </a:solidFill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 marL="0" marR="0" marT="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700" b="0" i="0" kern="1200" dirty="0">
                          <a:solidFill>
                            <a:srgbClr val="748CA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вертолетных площадок будут построены (реконструированы) при медицинских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700" b="0" i="0" kern="1200" dirty="0">
                          <a:solidFill>
                            <a:srgbClr val="748CA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организациях или на расстоянии, соответствующему не более чем 15-минутному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700" b="0" i="0" kern="1200" dirty="0" err="1">
                          <a:solidFill>
                            <a:srgbClr val="748CA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доезду</a:t>
                      </a:r>
                      <a:r>
                        <a:rPr lang="ru-RU" sz="700" b="0" i="0" kern="1200" dirty="0">
                          <a:solidFill>
                            <a:srgbClr val="748CA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автомобиле скорой медицинской помощи, к концу 2020 г.</a:t>
                      </a:r>
                      <a:endParaRPr lang="ru-RU" sz="100" dirty="0">
                        <a:solidFill>
                          <a:srgbClr val="748CA8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705256"/>
                  </a:ext>
                </a:extLst>
              </a:tr>
              <a:tr h="3582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1A71A8"/>
                          </a:solidFill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 marL="0" marR="0" marT="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700" b="0" i="0" kern="1200" dirty="0">
                          <a:solidFill>
                            <a:srgbClr val="748CA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фельдшерских, фельдшерско-акушерских пунктов, врачебных амбулаторий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700" b="0" i="0" kern="1200" dirty="0">
                          <a:solidFill>
                            <a:srgbClr val="748CA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будут созданы и начнут функционировать, к концу 2020 г.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472397"/>
                  </a:ext>
                </a:extLst>
              </a:tr>
              <a:tr h="31359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1A71A8"/>
                          </a:solidFill>
                          <a:latin typeface="Bahnschrift" panose="020B0502040204020203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700" b="0" i="0" kern="1200" dirty="0">
                          <a:solidFill>
                            <a:srgbClr val="748CA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фельдшерских, фельдшерско-акушерских пунктов, врачебных амбулаторий будут заменены, к концу 2021 г.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38145"/>
                  </a:ext>
                </a:extLst>
              </a:tr>
              <a:tr h="31359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1A71A8"/>
                          </a:solidFill>
                          <a:latin typeface="Bahnschrift" panose="020B0502040204020203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700" b="0" i="0" kern="1200" dirty="0">
                          <a:solidFill>
                            <a:srgbClr val="748CA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новых мобильных медицинских комплексов начнут функционировать к концу 2022 г.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421365"/>
                  </a:ext>
                </a:extLst>
              </a:tr>
            </a:tbl>
          </a:graphicData>
        </a:graphic>
      </p:graphicFrame>
      <p:graphicFrame>
        <p:nvGraphicFramePr>
          <p:cNvPr id="11" name="Диаграмма 7,1">
            <a:extLst>
              <a:ext uri="{FF2B5EF4-FFF2-40B4-BE49-F238E27FC236}">
                <a16:creationId xmlns:a16="http://schemas.microsoft.com/office/drawing/2014/main" id="{F67C5908-BAEE-4B82-A436-E38D406E57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013500"/>
              </p:ext>
            </p:extLst>
          </p:nvPr>
        </p:nvGraphicFramePr>
        <p:xfrm>
          <a:off x="222885" y="4403673"/>
          <a:ext cx="2860675" cy="800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3" name="Рисунок 7,1">
            <a:extLst>
              <a:ext uri="{FF2B5EF4-FFF2-40B4-BE49-F238E27FC236}">
                <a16:creationId xmlns:a16="http://schemas.microsoft.com/office/drawing/2014/main" id="{93E3901E-7FCB-4F43-97E2-28ABF3D73F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74" y="4403673"/>
            <a:ext cx="1294552" cy="756425"/>
          </a:xfrm>
          <a:prstGeom prst="rect">
            <a:avLst/>
          </a:prstGeom>
        </p:spPr>
      </p:pic>
      <p:graphicFrame>
        <p:nvGraphicFramePr>
          <p:cNvPr id="9" name="Диаграмма 6,2">
            <a:extLst>
              <a:ext uri="{FF2B5EF4-FFF2-40B4-BE49-F238E27FC236}">
                <a16:creationId xmlns:a16="http://schemas.microsoft.com/office/drawing/2014/main" id="{BD9AD95E-59B7-43FF-9D83-D9B200CAE5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7936448"/>
              </p:ext>
            </p:extLst>
          </p:nvPr>
        </p:nvGraphicFramePr>
        <p:xfrm>
          <a:off x="222885" y="2689834"/>
          <a:ext cx="2860675" cy="88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10" name="Рисунок 6,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57F0475-F224-4BC7-8722-8DD444E437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74" y="2689834"/>
            <a:ext cx="1217676" cy="716165"/>
          </a:xfrm>
          <a:prstGeom prst="rect">
            <a:avLst/>
          </a:prstGeom>
        </p:spPr>
      </p:pic>
      <p:graphicFrame>
        <p:nvGraphicFramePr>
          <p:cNvPr id="6" name="Диаграмма 6,1">
            <a:extLst>
              <a:ext uri="{FF2B5EF4-FFF2-40B4-BE49-F238E27FC236}">
                <a16:creationId xmlns:a16="http://schemas.microsoft.com/office/drawing/2014/main" id="{ED2707F4-4D56-4CD0-ABDC-F36E1C028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8800977"/>
              </p:ext>
            </p:extLst>
          </p:nvPr>
        </p:nvGraphicFramePr>
        <p:xfrm>
          <a:off x="222885" y="1193445"/>
          <a:ext cx="2860675" cy="88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8" name="Рисунок 6,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3B6FD89-CAF0-4E88-BF9F-86B280D196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74" y="1278524"/>
            <a:ext cx="1217676" cy="71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98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База">
            <a:extLst>
              <a:ext uri="{FF2B5EF4-FFF2-40B4-BE49-F238E27FC236}">
                <a16:creationId xmlns:a16="http://schemas.microsoft.com/office/drawing/2014/main" id="{50FFF8BE-C1B8-4EA4-B1AC-0B229C672C51}"/>
              </a:ext>
            </a:extLst>
          </p:cNvPr>
          <p:cNvGrpSpPr/>
          <p:nvPr/>
        </p:nvGrpSpPr>
        <p:grpSpPr>
          <a:xfrm>
            <a:off x="0" y="196719"/>
            <a:ext cx="9144000" cy="6464561"/>
            <a:chOff x="0" y="196719"/>
            <a:chExt cx="9144000" cy="6464561"/>
          </a:xfrm>
        </p:grpSpPr>
        <p:pic>
          <p:nvPicPr>
            <p:cNvPr id="3" name="Фон" descr="Изображение выглядит как текст, карта&#10;&#10;Автоматически созданное описание">
              <a:extLst>
                <a:ext uri="{FF2B5EF4-FFF2-40B4-BE49-F238E27FC236}">
                  <a16:creationId xmlns:a16="http://schemas.microsoft.com/office/drawing/2014/main" id="{4A4F6BB5-E735-4902-8967-1DCE8DC21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96719"/>
              <a:ext cx="9144000" cy="6464561"/>
            </a:xfrm>
            <a:prstGeom prst="rect">
              <a:avLst/>
            </a:prstGeom>
          </p:spPr>
        </p:pic>
        <p:sp>
          <p:nvSpPr>
            <p:cNvPr id="4" name="Заплатка СВ_2">
              <a:extLst>
                <a:ext uri="{FF2B5EF4-FFF2-40B4-BE49-F238E27FC236}">
                  <a16:creationId xmlns:a16="http://schemas.microsoft.com/office/drawing/2014/main" id="{A11404D4-B7FE-4347-9874-4C643B0EAC27}"/>
                </a:ext>
              </a:extLst>
            </p:cNvPr>
            <p:cNvSpPr/>
            <p:nvPr/>
          </p:nvSpPr>
          <p:spPr>
            <a:xfrm>
              <a:off x="7366000" y="292100"/>
              <a:ext cx="1778000" cy="3937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В Магаданской области">
            <a:extLst>
              <a:ext uri="{FF2B5EF4-FFF2-40B4-BE49-F238E27FC236}">
                <a16:creationId xmlns:a16="http://schemas.microsoft.com/office/drawing/2014/main" id="{90677583-ACB5-4844-A9EB-5FD658C26D39}"/>
              </a:ext>
            </a:extLst>
          </p:cNvPr>
          <p:cNvSpPr/>
          <p:nvPr/>
        </p:nvSpPr>
        <p:spPr>
          <a:xfrm>
            <a:off x="5308600" y="1047750"/>
            <a:ext cx="869950" cy="1409700"/>
          </a:xfrm>
          <a:prstGeom prst="rect">
            <a:avLst/>
          </a:prstGeom>
          <a:solidFill>
            <a:srgbClr val="F2F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dirty="0">
                <a:solidFill>
                  <a:srgbClr val="0063A5"/>
                </a:solidFill>
                <a:latin typeface="Bahnschrift" panose="020B0502040204020203" pitchFamily="34" charset="0"/>
              </a:rPr>
              <a:t>В Магаданской области</a:t>
            </a:r>
          </a:p>
        </p:txBody>
      </p:sp>
      <p:graphicFrame>
        <p:nvGraphicFramePr>
          <p:cNvPr id="6" name="Диаграмма">
            <a:extLst>
              <a:ext uri="{FF2B5EF4-FFF2-40B4-BE49-F238E27FC236}">
                <a16:creationId xmlns:a16="http://schemas.microsoft.com/office/drawing/2014/main" id="{87BA49B9-DD06-424D-96C2-DEE9DA5389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6237266"/>
              </p:ext>
            </p:extLst>
          </p:nvPr>
        </p:nvGraphicFramePr>
        <p:xfrm>
          <a:off x="555078" y="3429000"/>
          <a:ext cx="3943350" cy="885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1878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5603A1D5-5050-4A3D-9D90-1C74B215C6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19"/>
            <a:ext cx="9144000" cy="646456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45A4E5B-B871-4D0A-A37B-B5CF50D31A65}"/>
              </a:ext>
            </a:extLst>
          </p:cNvPr>
          <p:cNvSpPr/>
          <p:nvPr/>
        </p:nvSpPr>
        <p:spPr>
          <a:xfrm>
            <a:off x="352425" y="90041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b="1" dirty="0">
                <a:solidFill>
                  <a:srgbClr val="006AB1"/>
                </a:solidFill>
              </a:rPr>
              <a:t>СНИЖЕНИЕ СМЕРТНОСТИ НАСЕЛЕНИЯ ТРУДОСПОСОБНОГО ВОЗРАСТА</a:t>
            </a:r>
          </a:p>
          <a:p>
            <a:r>
              <a:rPr lang="ru-RU" sz="900" b="1" dirty="0">
                <a:solidFill>
                  <a:srgbClr val="006AB1"/>
                </a:solidFill>
              </a:rPr>
              <a:t>(ДО 350 СЛУЧАЕВ НА 100 ТЫС. НАСЕЛЕНИЯ)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980804A-6194-4347-96DD-7D601E446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173" y="1180693"/>
            <a:ext cx="1197102" cy="709038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ED44A827-81D4-47AD-A131-E4D5A3CD7E02}"/>
              </a:ext>
            </a:extLst>
          </p:cNvPr>
          <p:cNvGraphicFramePr/>
          <p:nvPr/>
        </p:nvGraphicFramePr>
        <p:xfrm>
          <a:off x="343535" y="1144194"/>
          <a:ext cx="2860675" cy="88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71440435-EC65-43A4-864F-4716189F27A8}"/>
              </a:ext>
            </a:extLst>
          </p:cNvPr>
          <p:cNvGraphicFramePr>
            <a:graphicFrameLocks noGrp="1"/>
          </p:cNvGraphicFramePr>
          <p:nvPr/>
        </p:nvGraphicFramePr>
        <p:xfrm>
          <a:off x="438785" y="2030519"/>
          <a:ext cx="3518536" cy="831533"/>
        </p:xfrm>
        <a:graphic>
          <a:graphicData uri="http://schemas.openxmlformats.org/drawingml/2006/table">
            <a:tbl>
              <a:tblPr firstRow="1" bandRow="1"/>
              <a:tblGrid>
                <a:gridCol w="516256">
                  <a:extLst>
                    <a:ext uri="{9D8B030D-6E8A-4147-A177-3AD203B41FA5}">
                      <a16:colId xmlns:a16="http://schemas.microsoft.com/office/drawing/2014/main" val="528402014"/>
                    </a:ext>
                  </a:extLst>
                </a:gridCol>
                <a:gridCol w="3002280">
                  <a:extLst>
                    <a:ext uri="{9D8B030D-6E8A-4147-A177-3AD203B41FA5}">
                      <a16:colId xmlns:a16="http://schemas.microsoft.com/office/drawing/2014/main" val="3643062903"/>
                    </a:ext>
                  </a:extLst>
                </a:gridCol>
              </a:tblGrid>
              <a:tr h="22872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1A71A8"/>
                          </a:solidFill>
                          <a:latin typeface="+mn-lt"/>
                        </a:rPr>
                        <a:t>60</a:t>
                      </a:r>
                    </a:p>
                  </a:txBody>
                  <a:tcPr marL="0" marR="0" marT="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800" b="0" i="0" kern="1200" dirty="0">
                          <a:solidFill>
                            <a:srgbClr val="748CA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профилактики, диагностики, лечения и реабилитации будут включены в клинические рекомендации к концу 2024 г.</a:t>
                      </a:r>
                      <a:r>
                        <a:rPr lang="ru-RU" sz="100" dirty="0">
                          <a:solidFill>
                            <a:srgbClr val="748CA8"/>
                          </a:solidFill>
                        </a:rPr>
                        <a:t> </a:t>
                      </a:r>
                    </a:p>
                  </a:txBody>
                  <a:tcPr marL="0" marR="0" marT="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7705256"/>
                  </a:ext>
                </a:extLst>
              </a:tr>
              <a:tr h="24602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1A71A8"/>
                          </a:solidFill>
                          <a:latin typeface="+mn-lt"/>
                        </a:rPr>
                        <a:t>750</a:t>
                      </a:r>
                    </a:p>
                  </a:txBody>
                  <a:tcPr marL="0" marR="0" marT="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800" b="0" i="0" kern="1200" dirty="0">
                          <a:solidFill>
                            <a:srgbClr val="748CA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краевых, республиканских, областных, окружных медицинских организаций внедрят системы контроля качества медицинской помощи, включающие, в том числе, инновационные медицинские технологии и критерии оценки качества медицинской помощи, к концу 2024 г. </a:t>
                      </a:r>
                      <a:br>
                        <a:rPr lang="ru-RU" sz="800" b="0" i="0" kern="1200" dirty="0">
                          <a:solidFill>
                            <a:srgbClr val="748CA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sz="800" b="0" i="0" kern="1200" dirty="0">
                        <a:solidFill>
                          <a:srgbClr val="748CA8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472397"/>
                  </a:ext>
                </a:extLst>
              </a:tr>
            </a:tbl>
          </a:graphicData>
        </a:graphic>
      </p:graphicFrame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9B619411-7F11-4974-956C-B4E83AA6DFF2}"/>
              </a:ext>
            </a:extLst>
          </p:cNvPr>
          <p:cNvGraphicFramePr>
            <a:graphicFrameLocks noGrp="1"/>
          </p:cNvGraphicFramePr>
          <p:nvPr/>
        </p:nvGraphicFramePr>
        <p:xfrm>
          <a:off x="438785" y="2878907"/>
          <a:ext cx="3518536" cy="243840"/>
        </p:xfrm>
        <a:graphic>
          <a:graphicData uri="http://schemas.openxmlformats.org/drawingml/2006/table">
            <a:tbl>
              <a:tblPr firstRow="1" bandRow="1"/>
              <a:tblGrid>
                <a:gridCol w="696595">
                  <a:extLst>
                    <a:ext uri="{9D8B030D-6E8A-4147-A177-3AD203B41FA5}">
                      <a16:colId xmlns:a16="http://schemas.microsoft.com/office/drawing/2014/main" val="528402014"/>
                    </a:ext>
                  </a:extLst>
                </a:gridCol>
                <a:gridCol w="2821941">
                  <a:extLst>
                    <a:ext uri="{9D8B030D-6E8A-4147-A177-3AD203B41FA5}">
                      <a16:colId xmlns:a16="http://schemas.microsoft.com/office/drawing/2014/main" val="3643062903"/>
                    </a:ext>
                  </a:extLst>
                </a:gridCol>
              </a:tblGrid>
              <a:tr h="22872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1A71A8"/>
                          </a:solidFill>
                          <a:latin typeface="+mn-lt"/>
                        </a:rPr>
                        <a:t>135 </a:t>
                      </a:r>
                      <a:r>
                        <a:rPr lang="ru-RU" sz="1050" dirty="0">
                          <a:solidFill>
                            <a:srgbClr val="1A71A8"/>
                          </a:solidFill>
                          <a:latin typeface="+mn-lt"/>
                        </a:rPr>
                        <a:t>тыс.</a:t>
                      </a:r>
                      <a:endParaRPr lang="ru-RU" sz="1600" dirty="0">
                        <a:solidFill>
                          <a:srgbClr val="1A71A8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800" b="1" i="0" kern="1200" dirty="0">
                          <a:solidFill>
                            <a:srgbClr val="1A71A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дистанционных консультаций/консилиумов с применением телемедицинских технологий будет проведено к концу 2024 г.</a:t>
                      </a:r>
                    </a:p>
                  </a:txBody>
                  <a:tcPr marL="0" marR="0" marT="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7705256"/>
                  </a:ext>
                </a:extLst>
              </a:tr>
            </a:tbl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660ED084-F5C6-404F-9A8A-23E81EBE6D39}"/>
              </a:ext>
            </a:extLst>
          </p:cNvPr>
          <p:cNvGraphicFramePr/>
          <p:nvPr/>
        </p:nvGraphicFramePr>
        <p:xfrm>
          <a:off x="343535" y="2993234"/>
          <a:ext cx="3877946" cy="1138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85EF349-C291-46E9-9AE1-B3FF260E46A2}"/>
              </a:ext>
            </a:extLst>
          </p:cNvPr>
          <p:cNvSpPr/>
          <p:nvPr/>
        </p:nvSpPr>
        <p:spPr>
          <a:xfrm>
            <a:off x="343535" y="43090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b="1" dirty="0">
                <a:solidFill>
                  <a:srgbClr val="006AB1"/>
                </a:solidFill>
              </a:rPr>
              <a:t>СНИЖЕНИЕ СМЕРТНОСТИ ОТ БОЛЕЗНЕЙ СИСТЕМЫ КРОВООБРАЩЕНИЯ</a:t>
            </a:r>
          </a:p>
          <a:p>
            <a:r>
              <a:rPr lang="ru-RU" sz="900" b="1" dirty="0">
                <a:solidFill>
                  <a:srgbClr val="006AB1"/>
                </a:solidFill>
              </a:rPr>
              <a:t>(ДО 450 СЛУЧАЕВ НА 100 ТЫС. ЧЕЛОВЕК)</a:t>
            </a:r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404ADEE8-2302-447E-B957-CE7D9242F24A}"/>
              </a:ext>
            </a:extLst>
          </p:cNvPr>
          <p:cNvGraphicFramePr/>
          <p:nvPr/>
        </p:nvGraphicFramePr>
        <p:xfrm>
          <a:off x="354965" y="4585544"/>
          <a:ext cx="2860675" cy="88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2CB7A7A-2143-4407-88BA-433281C072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11" y="4619245"/>
            <a:ext cx="1205058" cy="708405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64DD4D8-7D0E-4262-805D-6C9970D8C461}"/>
              </a:ext>
            </a:extLst>
          </p:cNvPr>
          <p:cNvSpPr/>
          <p:nvPr/>
        </p:nvSpPr>
        <p:spPr>
          <a:xfrm>
            <a:off x="343535" y="5480182"/>
            <a:ext cx="376174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>
                <a:solidFill>
                  <a:srgbClr val="1A71A8"/>
                </a:solidFill>
              </a:rPr>
              <a:t>В течение 2019-2024 гг. будут переоснащены, в том числе оборудованием для проведения</a:t>
            </a:r>
          </a:p>
          <a:p>
            <a:r>
              <a:rPr lang="ru-RU" sz="700" dirty="0" err="1">
                <a:solidFill>
                  <a:srgbClr val="1A71A8"/>
                </a:solidFill>
              </a:rPr>
              <a:t>рентгенэндоваскулярных</a:t>
            </a:r>
            <a:r>
              <a:rPr lang="ru-RU" sz="700" dirty="0">
                <a:solidFill>
                  <a:srgbClr val="1A71A8"/>
                </a:solidFill>
              </a:rPr>
              <a:t> методов лечения: </a:t>
            </a:r>
            <a:br>
              <a:rPr lang="ru-RU" sz="800" dirty="0"/>
            </a:br>
            <a:endParaRPr lang="ru-RU" sz="700" dirty="0">
              <a:solidFill>
                <a:srgbClr val="1A71A8"/>
              </a:solidFill>
            </a:endParaRPr>
          </a:p>
        </p:txBody>
      </p:sp>
      <p:graphicFrame>
        <p:nvGraphicFramePr>
          <p:cNvPr id="23" name="Таблица 22">
            <a:extLst>
              <a:ext uri="{FF2B5EF4-FFF2-40B4-BE49-F238E27FC236}">
                <a16:creationId xmlns:a16="http://schemas.microsoft.com/office/drawing/2014/main" id="{9BEF4CD0-44FC-4493-9A17-91B5E4B219DE}"/>
              </a:ext>
            </a:extLst>
          </p:cNvPr>
          <p:cNvGraphicFramePr>
            <a:graphicFrameLocks noGrp="1"/>
          </p:cNvGraphicFramePr>
          <p:nvPr/>
        </p:nvGraphicFramePr>
        <p:xfrm>
          <a:off x="438785" y="5957590"/>
          <a:ext cx="2371090" cy="228725"/>
        </p:xfrm>
        <a:graphic>
          <a:graphicData uri="http://schemas.openxmlformats.org/drawingml/2006/table">
            <a:tbl>
              <a:tblPr firstRow="1" bandRow="1"/>
              <a:tblGrid>
                <a:gridCol w="356553">
                  <a:extLst>
                    <a:ext uri="{9D8B030D-6E8A-4147-A177-3AD203B41FA5}">
                      <a16:colId xmlns:a16="http://schemas.microsoft.com/office/drawing/2014/main" val="528402014"/>
                    </a:ext>
                  </a:extLst>
                </a:gridCol>
                <a:gridCol w="2014537">
                  <a:extLst>
                    <a:ext uri="{9D8B030D-6E8A-4147-A177-3AD203B41FA5}">
                      <a16:colId xmlns:a16="http://schemas.microsoft.com/office/drawing/2014/main" val="3643062903"/>
                    </a:ext>
                  </a:extLst>
                </a:gridCol>
              </a:tblGrid>
              <a:tr h="228725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43527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F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800" b="0" i="0" kern="1200" dirty="0">
                          <a:solidFill>
                            <a:srgbClr val="43527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региональный сосудистый центр</a:t>
                      </a:r>
                      <a:endParaRPr lang="ru-RU" sz="100" dirty="0">
                        <a:solidFill>
                          <a:srgbClr val="43527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7705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2647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0191E4F6-83C2-4CF3-94E1-A212FCFB8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870"/>
            <a:ext cx="9144000" cy="646456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0DE15C5-C640-451B-8197-85607503FFEA}"/>
              </a:ext>
            </a:extLst>
          </p:cNvPr>
          <p:cNvSpPr/>
          <p:nvPr/>
        </p:nvSpPr>
        <p:spPr>
          <a:xfrm>
            <a:off x="7184231" y="1393031"/>
            <a:ext cx="359569" cy="190500"/>
          </a:xfrm>
          <a:prstGeom prst="rect">
            <a:avLst/>
          </a:prstGeom>
          <a:solidFill>
            <a:srgbClr val="006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Bahnschrift" panose="020B0502040204020203" pitchFamily="34" charset="0"/>
              </a:rPr>
              <a:t>5</a:t>
            </a:r>
            <a:endParaRPr lang="ru-RU" sz="1600" dirty="0">
              <a:latin typeface="Bahnschrift" panose="020B0502040204020203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AF9718F-2701-40D8-B516-0F33F68DDF38}"/>
              </a:ext>
            </a:extLst>
          </p:cNvPr>
          <p:cNvSpPr/>
          <p:nvPr/>
        </p:nvSpPr>
        <p:spPr>
          <a:xfrm>
            <a:off x="7165180" y="2043113"/>
            <a:ext cx="414339" cy="190500"/>
          </a:xfrm>
          <a:prstGeom prst="rect">
            <a:avLst/>
          </a:prstGeom>
          <a:solidFill>
            <a:srgbClr val="006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>
              <a:lnSpc>
                <a:spcPct val="60000"/>
              </a:lnSpc>
            </a:pPr>
            <a:r>
              <a:rPr lang="en-US" sz="1000" dirty="0">
                <a:latin typeface="Bahnschrift" panose="020B0502040204020203" pitchFamily="34" charset="0"/>
              </a:rPr>
              <a:t>3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ru-RU" sz="500" dirty="0">
                <a:latin typeface="Bahnschrift" panose="020B0502040204020203" pitchFamily="34" charset="0"/>
              </a:rPr>
              <a:t>направления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17896953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499</TotalTime>
  <Words>662</Words>
  <Application>Microsoft Office PowerPoint</Application>
  <PresentationFormat>Экран (4:3)</PresentationFormat>
  <Paragraphs>168</Paragraphs>
  <Slides>8</Slides>
  <Notes>3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Bahnschrift</vt:lpstr>
      <vt:lpstr>Bahnschrift SemiLight</vt:lpstr>
      <vt:lpstr>Bahnschrift SemiLight SemiConde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Касянчук</dc:creator>
  <cp:lastModifiedBy>Юлия Касянчук</cp:lastModifiedBy>
  <cp:revision>41</cp:revision>
  <dcterms:created xsi:type="dcterms:W3CDTF">2019-03-21T01:52:31Z</dcterms:created>
  <dcterms:modified xsi:type="dcterms:W3CDTF">2019-03-22T02:29:28Z</dcterms:modified>
</cp:coreProperties>
</file>